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3883" r:id="rId1"/>
  </p:sldMasterIdLst>
  <p:notesMasterIdLst>
    <p:notesMasterId r:id="rId95"/>
  </p:notesMasterIdLst>
  <p:handoutMasterIdLst>
    <p:handoutMasterId r:id="rId96"/>
  </p:handoutMasterIdLst>
  <p:sldIdLst>
    <p:sldId id="256" r:id="rId2"/>
    <p:sldId id="481" r:id="rId3"/>
    <p:sldId id="482" r:id="rId4"/>
    <p:sldId id="409" r:id="rId5"/>
    <p:sldId id="416" r:id="rId6"/>
    <p:sldId id="348" r:id="rId7"/>
    <p:sldId id="349" r:id="rId8"/>
    <p:sldId id="480" r:id="rId9"/>
    <p:sldId id="350" r:id="rId10"/>
    <p:sldId id="353" r:id="rId11"/>
    <p:sldId id="450" r:id="rId12"/>
    <p:sldId id="451" r:id="rId13"/>
    <p:sldId id="454" r:id="rId14"/>
    <p:sldId id="455" r:id="rId15"/>
    <p:sldId id="456" r:id="rId16"/>
    <p:sldId id="457" r:id="rId17"/>
    <p:sldId id="460" r:id="rId18"/>
    <p:sldId id="461" r:id="rId19"/>
    <p:sldId id="462" r:id="rId20"/>
    <p:sldId id="463" r:id="rId21"/>
    <p:sldId id="354" r:id="rId22"/>
    <p:sldId id="355" r:id="rId23"/>
    <p:sldId id="356" r:id="rId24"/>
    <p:sldId id="483" r:id="rId25"/>
    <p:sldId id="417" r:id="rId26"/>
    <p:sldId id="343" r:id="rId27"/>
    <p:sldId id="351" r:id="rId28"/>
    <p:sldId id="369" r:id="rId29"/>
    <p:sldId id="413" r:id="rId30"/>
    <p:sldId id="362" r:id="rId31"/>
    <p:sldId id="472" r:id="rId32"/>
    <p:sldId id="473" r:id="rId33"/>
    <p:sldId id="474" r:id="rId34"/>
    <p:sldId id="475" r:id="rId35"/>
    <p:sldId id="280" r:id="rId36"/>
    <p:sldId id="281" r:id="rId37"/>
    <p:sldId id="282" r:id="rId38"/>
    <p:sldId id="477" r:id="rId39"/>
    <p:sldId id="479" r:id="rId40"/>
    <p:sldId id="372" r:id="rId41"/>
    <p:sldId id="271" r:id="rId42"/>
    <p:sldId id="268" r:id="rId43"/>
    <p:sldId id="412" r:id="rId44"/>
    <p:sldId id="484" r:id="rId45"/>
    <p:sldId id="258" r:id="rId46"/>
    <p:sldId id="465" r:id="rId47"/>
    <p:sldId id="260" r:id="rId48"/>
    <p:sldId id="466" r:id="rId49"/>
    <p:sldId id="467" r:id="rId50"/>
    <p:sldId id="263" r:id="rId51"/>
    <p:sldId id="264" r:id="rId52"/>
    <p:sldId id="265" r:id="rId53"/>
    <p:sldId id="468" r:id="rId54"/>
    <p:sldId id="283" r:id="rId55"/>
    <p:sldId id="469" r:id="rId56"/>
    <p:sldId id="470" r:id="rId57"/>
    <p:sldId id="269" r:id="rId58"/>
    <p:sldId id="471" r:id="rId59"/>
    <p:sldId id="272" r:id="rId60"/>
    <p:sldId id="273" r:id="rId61"/>
    <p:sldId id="274" r:id="rId62"/>
    <p:sldId id="275" r:id="rId63"/>
    <p:sldId id="276" r:id="rId64"/>
    <p:sldId id="277" r:id="rId65"/>
    <p:sldId id="278" r:id="rId66"/>
    <p:sldId id="279" r:id="rId67"/>
    <p:sldId id="284" r:id="rId68"/>
    <p:sldId id="285" r:id="rId69"/>
    <p:sldId id="286" r:id="rId70"/>
    <p:sldId id="287" r:id="rId71"/>
    <p:sldId id="485" r:id="rId72"/>
    <p:sldId id="422" r:id="rId73"/>
    <p:sldId id="423" r:id="rId74"/>
    <p:sldId id="424" r:id="rId75"/>
    <p:sldId id="425" r:id="rId76"/>
    <p:sldId id="426" r:id="rId77"/>
    <p:sldId id="427" r:id="rId78"/>
    <p:sldId id="428" r:id="rId79"/>
    <p:sldId id="429" r:id="rId80"/>
    <p:sldId id="443" r:id="rId81"/>
    <p:sldId id="431" r:id="rId82"/>
    <p:sldId id="432" r:id="rId83"/>
    <p:sldId id="296" r:id="rId84"/>
    <p:sldId id="297" r:id="rId85"/>
    <p:sldId id="298" r:id="rId86"/>
    <p:sldId id="299" r:id="rId87"/>
    <p:sldId id="300" r:id="rId88"/>
    <p:sldId id="440" r:id="rId89"/>
    <p:sldId id="441" r:id="rId90"/>
    <p:sldId id="486" r:id="rId91"/>
    <p:sldId id="487" r:id="rId92"/>
    <p:sldId id="444" r:id="rId93"/>
    <p:sldId id="445" r:id="rId94"/>
  </p:sldIdLst>
  <p:sldSz cx="9144000" cy="6858000" type="screen4x3"/>
  <p:notesSz cx="7315200" cy="9601200"/>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5">
          <p15:clr>
            <a:srgbClr val="A4A3A4"/>
          </p15:clr>
        </p15:guide>
        <p15:guide id="2" pos="2303">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00"/>
    <a:srgbClr val="FFFFFF"/>
    <a:srgbClr val="996600"/>
    <a:srgbClr val="E3FFE3"/>
    <a:srgbClr val="CCFF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893" autoAdjust="0"/>
    <p:restoredTop sz="84248" autoAdjust="0"/>
  </p:normalViewPr>
  <p:slideViewPr>
    <p:cSldViewPr>
      <p:cViewPr varScale="1">
        <p:scale>
          <a:sx n="116" d="100"/>
          <a:sy n="116" d="100"/>
        </p:scale>
        <p:origin x="1572" y="6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11412"/>
    </p:cViewPr>
  </p:sorterViewPr>
  <p:notesViewPr>
    <p:cSldViewPr>
      <p:cViewPr varScale="1">
        <p:scale>
          <a:sx n="21" d="100"/>
          <a:sy n="21" d="100"/>
        </p:scale>
        <p:origin x="-1524" y="-90"/>
      </p:cViewPr>
      <p:guideLst>
        <p:guide orient="horz" pos="3025"/>
        <p:guide pos="2303"/>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notesMaster" Target="notesMasters/notesMaster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1.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59.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2.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44.wmf"/><Relationship Id="rId1" Type="http://schemas.openxmlformats.org/officeDocument/2006/relationships/image" Target="../media/image43.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45.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47.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50.wmf"/><Relationship Id="rId2" Type="http://schemas.openxmlformats.org/officeDocument/2006/relationships/image" Target="../media/image49.wmf"/><Relationship Id="rId1" Type="http://schemas.openxmlformats.org/officeDocument/2006/relationships/image" Target="../media/image48.wmf"/><Relationship Id="rId4" Type="http://schemas.openxmlformats.org/officeDocument/2006/relationships/image" Target="../media/image51.w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56.wmf"/><Relationship Id="rId2" Type="http://schemas.openxmlformats.org/officeDocument/2006/relationships/image" Target="../media/image55.wmf"/><Relationship Id="rId1" Type="http://schemas.openxmlformats.org/officeDocument/2006/relationships/image" Target="../media/image54.w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58.wmf"/><Relationship Id="rId1" Type="http://schemas.openxmlformats.org/officeDocument/2006/relationships/image" Target="../media/image57.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59.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7090" name="Rectangle 2"/>
          <p:cNvSpPr>
            <a:spLocks noGrp="1" noChangeArrowheads="1"/>
          </p:cNvSpPr>
          <p:nvPr>
            <p:ph type="hdr" sz="quarter"/>
          </p:nvPr>
        </p:nvSpPr>
        <p:spPr bwMode="auto">
          <a:xfrm>
            <a:off x="0" y="0"/>
            <a:ext cx="3168650" cy="4794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0" hangingPunct="0">
              <a:defRPr sz="1200">
                <a:latin typeface="Times New Roman" pitchFamily="18" charset="0"/>
              </a:defRPr>
            </a:lvl1pPr>
          </a:lstStyle>
          <a:p>
            <a:pPr>
              <a:defRPr/>
            </a:pPr>
            <a:endParaRPr lang="en-US"/>
          </a:p>
        </p:txBody>
      </p:sp>
      <p:sp>
        <p:nvSpPr>
          <p:cNvPr id="217091" name="Rectangle 3"/>
          <p:cNvSpPr>
            <a:spLocks noGrp="1" noChangeArrowheads="1"/>
          </p:cNvSpPr>
          <p:nvPr>
            <p:ph type="dt" sz="quarter" idx="1"/>
          </p:nvPr>
        </p:nvSpPr>
        <p:spPr bwMode="auto">
          <a:xfrm>
            <a:off x="4144963" y="0"/>
            <a:ext cx="3168650" cy="4794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200">
                <a:latin typeface="Times New Roman" pitchFamily="18" charset="0"/>
              </a:defRPr>
            </a:lvl1pPr>
          </a:lstStyle>
          <a:p>
            <a:pPr>
              <a:defRPr/>
            </a:pPr>
            <a:endParaRPr lang="en-US"/>
          </a:p>
        </p:txBody>
      </p:sp>
      <p:sp>
        <p:nvSpPr>
          <p:cNvPr id="217092" name="Rectangle 4"/>
          <p:cNvSpPr>
            <a:spLocks noGrp="1" noChangeArrowheads="1"/>
          </p:cNvSpPr>
          <p:nvPr>
            <p:ph type="ftr" sz="quarter" idx="2"/>
          </p:nvPr>
        </p:nvSpPr>
        <p:spPr bwMode="auto">
          <a:xfrm>
            <a:off x="0" y="9118600"/>
            <a:ext cx="3168650" cy="481013"/>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0" hangingPunct="0">
              <a:defRPr sz="1200">
                <a:latin typeface="Times New Roman" pitchFamily="18" charset="0"/>
              </a:defRPr>
            </a:lvl1pPr>
          </a:lstStyle>
          <a:p>
            <a:pPr>
              <a:defRPr/>
            </a:pPr>
            <a:endParaRPr lang="en-US"/>
          </a:p>
        </p:txBody>
      </p:sp>
      <p:sp>
        <p:nvSpPr>
          <p:cNvPr id="217093" name="Rectangle 5"/>
          <p:cNvSpPr>
            <a:spLocks noGrp="1" noChangeArrowheads="1"/>
          </p:cNvSpPr>
          <p:nvPr>
            <p:ph type="sldNum" sz="quarter" idx="3"/>
          </p:nvPr>
        </p:nvSpPr>
        <p:spPr bwMode="auto">
          <a:xfrm>
            <a:off x="4144963" y="9118600"/>
            <a:ext cx="3168650" cy="481013"/>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0" hangingPunct="0">
              <a:defRPr sz="1200" smtClean="0">
                <a:latin typeface="Times New Roman" panose="02020603050405020304" pitchFamily="18" charset="0"/>
              </a:defRPr>
            </a:lvl1pPr>
          </a:lstStyle>
          <a:p>
            <a:pPr>
              <a:defRPr/>
            </a:pPr>
            <a:fld id="{C6277EAE-445E-4EB5-A2B4-D4386C94BD1F}" type="slidenum">
              <a:rPr lang="en-US" altLang="en-US"/>
              <a:pPr>
                <a:defRPr/>
              </a:pPr>
              <a:t>‹#›</a:t>
            </a:fld>
            <a:endParaRPr lang="en-US" altLang="en-US"/>
          </a:p>
        </p:txBody>
      </p:sp>
    </p:spTree>
    <p:extLst>
      <p:ext uri="{BB962C8B-B14F-4D97-AF65-F5344CB8AC3E}">
        <p14:creationId xmlns:p14="http://schemas.microsoft.com/office/powerpoint/2010/main" val="419454743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hdr" sz="quarter"/>
          </p:nvPr>
        </p:nvSpPr>
        <p:spPr bwMode="auto">
          <a:xfrm>
            <a:off x="0" y="0"/>
            <a:ext cx="3168650" cy="4794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0" hangingPunct="0">
              <a:defRPr sz="1200">
                <a:latin typeface="Times New Roman" pitchFamily="18" charset="0"/>
              </a:defRPr>
            </a:lvl1pPr>
          </a:lstStyle>
          <a:p>
            <a:pPr>
              <a:defRPr/>
            </a:pPr>
            <a:endParaRPr lang="en-US"/>
          </a:p>
        </p:txBody>
      </p:sp>
      <p:sp>
        <p:nvSpPr>
          <p:cNvPr id="5123" name="Rectangle 3"/>
          <p:cNvSpPr>
            <a:spLocks noGrp="1" noChangeArrowheads="1"/>
          </p:cNvSpPr>
          <p:nvPr>
            <p:ph type="dt" idx="1"/>
          </p:nvPr>
        </p:nvSpPr>
        <p:spPr bwMode="auto">
          <a:xfrm>
            <a:off x="4146550" y="0"/>
            <a:ext cx="3168650" cy="4794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200">
                <a:latin typeface="Times New Roman" pitchFamily="18" charset="0"/>
              </a:defRPr>
            </a:lvl1pPr>
          </a:lstStyle>
          <a:p>
            <a:pPr>
              <a:defRPr/>
            </a:pPr>
            <a:endParaRPr lang="en-US"/>
          </a:p>
        </p:txBody>
      </p:sp>
      <p:sp>
        <p:nvSpPr>
          <p:cNvPr id="3076" name="Rectangle 4"/>
          <p:cNvSpPr>
            <a:spLocks noGrp="1" noRot="1" noChangeAspect="1" noChangeArrowheads="1" noTextEdit="1"/>
          </p:cNvSpPr>
          <p:nvPr>
            <p:ph type="sldImg" idx="2"/>
          </p:nvPr>
        </p:nvSpPr>
        <p:spPr bwMode="auto">
          <a:xfrm>
            <a:off x="1257300" y="720725"/>
            <a:ext cx="4800600" cy="36004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5" name="Rectangle 5"/>
          <p:cNvSpPr>
            <a:spLocks noGrp="1" noChangeArrowheads="1"/>
          </p:cNvSpPr>
          <p:nvPr>
            <p:ph type="body" sz="quarter" idx="3"/>
          </p:nvPr>
        </p:nvSpPr>
        <p:spPr bwMode="auto">
          <a:xfrm>
            <a:off x="974725" y="4560888"/>
            <a:ext cx="5365750" cy="43195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126" name="Rectangle 6"/>
          <p:cNvSpPr>
            <a:spLocks noGrp="1" noChangeArrowheads="1"/>
          </p:cNvSpPr>
          <p:nvPr>
            <p:ph type="ftr" sz="quarter" idx="4"/>
          </p:nvPr>
        </p:nvSpPr>
        <p:spPr bwMode="auto">
          <a:xfrm>
            <a:off x="0" y="9121775"/>
            <a:ext cx="3168650" cy="479425"/>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0" hangingPunct="0">
              <a:defRPr sz="1200">
                <a:latin typeface="Times New Roman" pitchFamily="18" charset="0"/>
              </a:defRPr>
            </a:lvl1pPr>
          </a:lstStyle>
          <a:p>
            <a:pPr>
              <a:defRPr/>
            </a:pPr>
            <a:endParaRPr lang="en-US"/>
          </a:p>
        </p:txBody>
      </p:sp>
      <p:sp>
        <p:nvSpPr>
          <p:cNvPr id="5127" name="Rectangle 7"/>
          <p:cNvSpPr>
            <a:spLocks noGrp="1" noChangeArrowheads="1"/>
          </p:cNvSpPr>
          <p:nvPr>
            <p:ph type="sldNum" sz="quarter" idx="5"/>
          </p:nvPr>
        </p:nvSpPr>
        <p:spPr bwMode="auto">
          <a:xfrm>
            <a:off x="4146550" y="9121775"/>
            <a:ext cx="3168650" cy="479425"/>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0" hangingPunct="0">
              <a:defRPr sz="1200" smtClean="0">
                <a:latin typeface="Times New Roman" panose="02020603050405020304" pitchFamily="18" charset="0"/>
              </a:defRPr>
            </a:lvl1pPr>
          </a:lstStyle>
          <a:p>
            <a:pPr>
              <a:defRPr/>
            </a:pPr>
            <a:fld id="{B44621CE-2217-437C-B8A6-49102BF04D99}" type="slidenum">
              <a:rPr lang="en-US" altLang="en-US"/>
              <a:pPr>
                <a:defRPr/>
              </a:pPr>
              <a:t>‹#›</a:t>
            </a:fld>
            <a:endParaRPr lang="en-US" altLang="en-US"/>
          </a:p>
        </p:txBody>
      </p:sp>
    </p:spTree>
    <p:extLst>
      <p:ext uri="{BB962C8B-B14F-4D97-AF65-F5344CB8AC3E}">
        <p14:creationId xmlns:p14="http://schemas.microsoft.com/office/powerpoint/2010/main" val="367819816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4BE334B2-62D3-471B-ABC4-2739CD920E69}" type="slidenum">
              <a:rPr lang="en-US" altLang="en-US"/>
              <a:pPr>
                <a:spcBef>
                  <a:spcPct val="0"/>
                </a:spcBef>
              </a:pPr>
              <a:t>1</a:t>
            </a:fld>
            <a:endParaRPr lang="en-US" altLang="en-US"/>
          </a:p>
        </p:txBody>
      </p:sp>
      <p:sp>
        <p:nvSpPr>
          <p:cNvPr id="6147" name="Rectangle 2"/>
          <p:cNvSpPr>
            <a:spLocks noGrp="1" noRot="1" noChangeAspect="1" noChangeArrowheads="1" noTextEdit="1"/>
          </p:cNvSpPr>
          <p:nvPr>
            <p:ph type="sldImg"/>
          </p:nvPr>
        </p:nvSpPr>
        <p:spPr>
          <a:ln/>
        </p:spPr>
      </p:sp>
      <p:sp>
        <p:nvSpPr>
          <p:cNvPr id="61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AU" altLang="en-US"/>
          </a:p>
        </p:txBody>
      </p:sp>
    </p:spTree>
    <p:extLst>
      <p:ext uri="{BB962C8B-B14F-4D97-AF65-F5344CB8AC3E}">
        <p14:creationId xmlns:p14="http://schemas.microsoft.com/office/powerpoint/2010/main" val="16894850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AE9FDF8E-2667-47C5-BE4C-EF440AF6397E}" type="slidenum">
              <a:rPr lang="en-US" altLang="en-US"/>
              <a:pPr>
                <a:spcBef>
                  <a:spcPct val="0"/>
                </a:spcBef>
              </a:pPr>
              <a:t>2</a:t>
            </a:fld>
            <a:endParaRPr lang="en-US" altLang="en-US"/>
          </a:p>
        </p:txBody>
      </p:sp>
      <p:sp>
        <p:nvSpPr>
          <p:cNvPr id="10243" name="Rectangle 2"/>
          <p:cNvSpPr>
            <a:spLocks noGrp="1" noRot="1" noChangeAspect="1" noChangeArrowheads="1" noTextEdit="1"/>
          </p:cNvSpPr>
          <p:nvPr>
            <p:ph type="sldImg"/>
          </p:nvPr>
        </p:nvSpPr>
        <p:spPr>
          <a:ln/>
        </p:spPr>
      </p:sp>
      <p:sp>
        <p:nvSpPr>
          <p:cNvPr id="102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AU" altLang="en-US"/>
          </a:p>
        </p:txBody>
      </p:sp>
    </p:spTree>
    <p:extLst>
      <p:ext uri="{BB962C8B-B14F-4D97-AF65-F5344CB8AC3E}">
        <p14:creationId xmlns:p14="http://schemas.microsoft.com/office/powerpoint/2010/main" val="41779811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AE9FDF8E-2667-47C5-BE4C-EF440AF6397E}" type="slidenum">
              <a:rPr lang="en-US" altLang="en-US"/>
              <a:pPr>
                <a:spcBef>
                  <a:spcPct val="0"/>
                </a:spcBef>
              </a:pPr>
              <a:t>4</a:t>
            </a:fld>
            <a:endParaRPr lang="en-US" altLang="en-US"/>
          </a:p>
        </p:txBody>
      </p:sp>
      <p:sp>
        <p:nvSpPr>
          <p:cNvPr id="10243" name="Rectangle 2"/>
          <p:cNvSpPr>
            <a:spLocks noGrp="1" noRot="1" noChangeAspect="1" noChangeArrowheads="1" noTextEdit="1"/>
          </p:cNvSpPr>
          <p:nvPr>
            <p:ph type="sldImg"/>
          </p:nvPr>
        </p:nvSpPr>
        <p:spPr>
          <a:ln/>
        </p:spPr>
      </p:sp>
      <p:sp>
        <p:nvSpPr>
          <p:cNvPr id="102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AU" altLang="en-US"/>
          </a:p>
        </p:txBody>
      </p:sp>
    </p:spTree>
    <p:extLst>
      <p:ext uri="{BB962C8B-B14F-4D97-AF65-F5344CB8AC3E}">
        <p14:creationId xmlns:p14="http://schemas.microsoft.com/office/powerpoint/2010/main" val="29882083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A0A34A51-F0D5-46B7-9C60-78AFBC3EC4B0}" type="slidenum">
              <a:rPr lang="en-US" altLang="en-US"/>
              <a:pPr>
                <a:spcBef>
                  <a:spcPct val="0"/>
                </a:spcBef>
              </a:pPr>
              <a:t>42</a:t>
            </a:fld>
            <a:endParaRPr lang="en-US" altLang="en-US"/>
          </a:p>
        </p:txBody>
      </p:sp>
      <p:sp>
        <p:nvSpPr>
          <p:cNvPr id="49155" name="Rectangle 2"/>
          <p:cNvSpPr>
            <a:spLocks noGrp="1" noRot="1" noChangeAspect="1" noChangeArrowheads="1" noTextEdit="1"/>
          </p:cNvSpPr>
          <p:nvPr>
            <p:ph type="sldImg"/>
          </p:nvPr>
        </p:nvSpPr>
        <p:spPr>
          <a:ln/>
        </p:spPr>
      </p:sp>
      <p:sp>
        <p:nvSpPr>
          <p:cNvPr id="491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AU" altLang="en-US"/>
          </a:p>
        </p:txBody>
      </p:sp>
    </p:spTree>
    <p:extLst>
      <p:ext uri="{BB962C8B-B14F-4D97-AF65-F5344CB8AC3E}">
        <p14:creationId xmlns:p14="http://schemas.microsoft.com/office/powerpoint/2010/main" val="23074715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txBox="1">
            <a:spLocks noGrp="1" noChangeArrowheads="1"/>
          </p:cNvSpPr>
          <p:nvPr/>
        </p:nvSpPr>
        <p:spPr bwMode="auto">
          <a:xfrm>
            <a:off x="4146550" y="9121775"/>
            <a:ext cx="3168650"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lgn="r">
              <a:spcBef>
                <a:spcPct val="0"/>
              </a:spcBef>
            </a:pPr>
            <a:fld id="{044F117B-65E1-421D-B0B4-5B7F25F64E5C}" type="slidenum">
              <a:rPr lang="en-US" altLang="en-US"/>
              <a:pPr algn="r">
                <a:spcBef>
                  <a:spcPct val="0"/>
                </a:spcBef>
              </a:pPr>
              <a:t>80</a:t>
            </a:fld>
            <a:endParaRPr lang="en-US" altLang="en-US"/>
          </a:p>
        </p:txBody>
      </p:sp>
      <p:sp>
        <p:nvSpPr>
          <p:cNvPr id="61443" name="Rectangle 2"/>
          <p:cNvSpPr>
            <a:spLocks noGrp="1" noRot="1" noChangeAspect="1" noChangeArrowheads="1" noTextEdit="1"/>
          </p:cNvSpPr>
          <p:nvPr>
            <p:ph type="sldImg"/>
          </p:nvPr>
        </p:nvSpPr>
        <p:spPr>
          <a:ln/>
        </p:spPr>
      </p:sp>
      <p:sp>
        <p:nvSpPr>
          <p:cNvPr id="614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AU" altLang="en-US"/>
          </a:p>
        </p:txBody>
      </p:sp>
    </p:spTree>
    <p:extLst>
      <p:ext uri="{BB962C8B-B14F-4D97-AF65-F5344CB8AC3E}">
        <p14:creationId xmlns:p14="http://schemas.microsoft.com/office/powerpoint/2010/main" val="18967877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Image Placeholder 1">
            <a:extLst>
              <a:ext uri="{FF2B5EF4-FFF2-40B4-BE49-F238E27FC236}">
                <a16:creationId xmlns:a16="http://schemas.microsoft.com/office/drawing/2014/main" id="{E556AD6D-AD49-4123-A9AC-2E55E9AF402D}"/>
              </a:ext>
            </a:extLst>
          </p:cNvPr>
          <p:cNvSpPr>
            <a:spLocks noGrp="1" noRot="1" noChangeAspect="1"/>
          </p:cNvSpPr>
          <p:nvPr>
            <p:ph type="sldImg"/>
          </p:nvPr>
        </p:nvSpPr>
        <p:spPr>
          <a:ln/>
        </p:spPr>
      </p:sp>
      <p:sp>
        <p:nvSpPr>
          <p:cNvPr id="41987" name="Notes Placeholder 2">
            <a:extLst>
              <a:ext uri="{FF2B5EF4-FFF2-40B4-BE49-F238E27FC236}">
                <a16:creationId xmlns:a16="http://schemas.microsoft.com/office/drawing/2014/main" id="{FBD8236F-F0B2-4204-87AB-14B72E81C852}"/>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ea typeface="ＭＳ Ｐゴシック" panose="020B0600070205080204" pitchFamily="34" charset="-128"/>
              </a:rPr>
              <a:t>Ref Wikipedia Amdahl's law</a:t>
            </a:r>
          </a:p>
          <a:p>
            <a:endParaRPr lang="en-US" altLang="en-US">
              <a:latin typeface="Arial" panose="020B0604020202020204" pitchFamily="34" charset="0"/>
              <a:ea typeface="ＭＳ Ｐゴシック" panose="020B0600070205080204" pitchFamily="34" charset="-128"/>
            </a:endParaRPr>
          </a:p>
        </p:txBody>
      </p:sp>
      <p:sp>
        <p:nvSpPr>
          <p:cNvPr id="41988" name="Slide Number Placeholder 3">
            <a:extLst>
              <a:ext uri="{FF2B5EF4-FFF2-40B4-BE49-F238E27FC236}">
                <a16:creationId xmlns:a16="http://schemas.microsoft.com/office/drawing/2014/main" id="{CEB4E363-C823-4B23-80A4-F775D7E30CB5}"/>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ea typeface="ＭＳ Ｐゴシック" panose="020B0600070205080204" pitchFamily="34" charset="-128"/>
              </a:defRPr>
            </a:lvl1pPr>
            <a:lvl2pPr marL="37931725" indent="-37474525" eaLnBrk="0" hangingPunct="0">
              <a:defRPr sz="2400">
                <a:solidFill>
                  <a:schemeClr val="tx1"/>
                </a:solidFill>
                <a:latin typeface="Times New Roman" panose="02020603050405020304" pitchFamily="18" charset="0"/>
                <a:ea typeface="ＭＳ Ｐゴシック" panose="020B0600070205080204" pitchFamily="34" charset="-128"/>
              </a:defRPr>
            </a:lvl2pPr>
            <a:lvl3pPr eaLnBrk="0" hangingPunct="0">
              <a:defRPr sz="2400">
                <a:solidFill>
                  <a:schemeClr val="tx1"/>
                </a:solidFill>
                <a:latin typeface="Times New Roman" panose="02020603050405020304" pitchFamily="18" charset="0"/>
                <a:ea typeface="ＭＳ Ｐゴシック" panose="020B0600070205080204" pitchFamily="34" charset="-128"/>
              </a:defRPr>
            </a:lvl3pPr>
            <a:lvl4pPr eaLnBrk="0" hangingPunct="0">
              <a:defRPr sz="2400">
                <a:solidFill>
                  <a:schemeClr val="tx1"/>
                </a:solidFill>
                <a:latin typeface="Times New Roman" panose="02020603050405020304" pitchFamily="18" charset="0"/>
                <a:ea typeface="ＭＳ Ｐゴシック" panose="020B0600070205080204" pitchFamily="34" charset="-128"/>
              </a:defRPr>
            </a:lvl4pPr>
            <a:lvl5pPr eaLnBrk="0" hangingPunct="0">
              <a:defRPr sz="24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eaLnBrk="1" hangingPunct="1"/>
            <a:fld id="{C779765C-FB4F-445E-A0AE-0447B918637A}" type="slidenum">
              <a:rPr lang="en-US" altLang="en-US" sz="1200">
                <a:latin typeface="Arial" panose="020B0604020202020204" pitchFamily="34" charset="0"/>
              </a:rPr>
              <a:pPr eaLnBrk="1" hangingPunct="1"/>
              <a:t>83</a:t>
            </a:fld>
            <a:endParaRPr lang="en-US" altLang="en-US" sz="1200">
              <a:latin typeface="Arial" panose="020B0604020202020204" pitchFamily="34"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Image Placeholder 1">
            <a:extLst>
              <a:ext uri="{FF2B5EF4-FFF2-40B4-BE49-F238E27FC236}">
                <a16:creationId xmlns:a16="http://schemas.microsoft.com/office/drawing/2014/main" id="{09071432-E238-47E3-AD7B-8C97B859A892}"/>
              </a:ext>
            </a:extLst>
          </p:cNvPr>
          <p:cNvSpPr>
            <a:spLocks noGrp="1" noRot="1" noChangeAspect="1"/>
          </p:cNvSpPr>
          <p:nvPr>
            <p:ph type="sldImg"/>
          </p:nvPr>
        </p:nvSpPr>
        <p:spPr>
          <a:ln/>
        </p:spPr>
      </p:sp>
      <p:sp>
        <p:nvSpPr>
          <p:cNvPr id="44035" name="Notes Placeholder 2">
            <a:extLst>
              <a:ext uri="{FF2B5EF4-FFF2-40B4-BE49-F238E27FC236}">
                <a16:creationId xmlns:a16="http://schemas.microsoft.com/office/drawing/2014/main" id="{F1BC88B3-78BA-4EAD-81F1-EA7ACEB60A3D}"/>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ea typeface="ＭＳ Ｐゴシック" panose="020B0600070205080204" pitchFamily="34" charset="-128"/>
              </a:rPr>
              <a:t>Hint: Divide and multiply Amdahl’s speed-up expression with </a:t>
            </a:r>
            <a:r>
              <a:rPr lang="en-US" altLang="en-US">
                <a:latin typeface="Arial" panose="020B0604020202020204" pitchFamily="34" charset="0"/>
                <a:ea typeface="ＭＳ Ｐゴシック" panose="020B0600070205080204" pitchFamily="34" charset="-128"/>
                <a:sym typeface="Symbol" panose="05050102010706020507" pitchFamily="18" charset="2"/>
              </a:rPr>
              <a:t>((</a:t>
            </a:r>
            <a:r>
              <a:rPr lang="en-US" altLang="en-US" i="1">
                <a:latin typeface="Arial" panose="020B0604020202020204" pitchFamily="34" charset="0"/>
                <a:ea typeface="ＭＳ Ｐゴシック" panose="020B0600070205080204" pitchFamily="34" charset="-128"/>
                <a:sym typeface="Symbol" panose="05050102010706020507" pitchFamily="18" charset="2"/>
              </a:rPr>
              <a:t>n</a:t>
            </a:r>
            <a:r>
              <a:rPr lang="en-US" altLang="en-US">
                <a:latin typeface="Arial" panose="020B0604020202020204" pitchFamily="34" charset="0"/>
                <a:ea typeface="ＭＳ Ｐゴシック" panose="020B0600070205080204" pitchFamily="34" charset="-128"/>
                <a:sym typeface="Symbol" panose="05050102010706020507" pitchFamily="18" charset="2"/>
              </a:rPr>
              <a:t>) + (</a:t>
            </a:r>
            <a:r>
              <a:rPr lang="en-US" altLang="en-US" i="1">
                <a:latin typeface="Arial" panose="020B0604020202020204" pitchFamily="34" charset="0"/>
                <a:ea typeface="ＭＳ Ｐゴシック" panose="020B0600070205080204" pitchFamily="34" charset="-128"/>
                <a:sym typeface="Symbol" panose="05050102010706020507" pitchFamily="18" charset="2"/>
              </a:rPr>
              <a:t>n</a:t>
            </a:r>
            <a:r>
              <a:rPr lang="en-US" altLang="en-US">
                <a:latin typeface="Arial" panose="020B0604020202020204" pitchFamily="34" charset="0"/>
                <a:ea typeface="ＭＳ Ｐゴシック" panose="020B0600070205080204" pitchFamily="34" charset="-128"/>
                <a:sym typeface="Symbol" panose="05050102010706020507" pitchFamily="18" charset="2"/>
              </a:rPr>
              <a:t>)) to reduce the numerator to unity.</a:t>
            </a:r>
            <a:endParaRPr lang="en-US" altLang="en-US">
              <a:latin typeface="Arial" panose="020B0604020202020204" pitchFamily="34" charset="0"/>
              <a:ea typeface="ＭＳ Ｐゴシック" panose="020B0600070205080204" pitchFamily="34" charset="-128"/>
            </a:endParaRPr>
          </a:p>
          <a:p>
            <a:r>
              <a:rPr lang="en-US" altLang="en-US">
                <a:latin typeface="Arial" panose="020B0604020202020204" pitchFamily="34" charset="0"/>
                <a:ea typeface="ＭＳ Ｐゴシック" panose="020B0600070205080204" pitchFamily="34" charset="-128"/>
              </a:rPr>
              <a:t>Then replace the parallelisable code fraction = </a:t>
            </a:r>
            <a:r>
              <a:rPr lang="en-US" altLang="en-US">
                <a:latin typeface="Arial" panose="020B0604020202020204" pitchFamily="34" charset="0"/>
                <a:ea typeface="ＭＳ Ｐゴシック" panose="020B0600070205080204" pitchFamily="34" charset="-128"/>
                <a:sym typeface="Symbol" panose="05050102010706020507" pitchFamily="18" charset="2"/>
              </a:rPr>
              <a:t>(</a:t>
            </a:r>
            <a:r>
              <a:rPr lang="en-US" altLang="en-US" i="1">
                <a:latin typeface="Arial" panose="020B0604020202020204" pitchFamily="34" charset="0"/>
                <a:ea typeface="ＭＳ Ｐゴシック" panose="020B0600070205080204" pitchFamily="34" charset="-128"/>
                <a:sym typeface="Symbol" panose="05050102010706020507" pitchFamily="18" charset="2"/>
              </a:rPr>
              <a:t>n</a:t>
            </a:r>
            <a:r>
              <a:rPr lang="en-US" altLang="en-US">
                <a:latin typeface="Arial" panose="020B0604020202020204" pitchFamily="34" charset="0"/>
                <a:ea typeface="ＭＳ Ｐゴシック" panose="020B0600070205080204" pitchFamily="34" charset="-128"/>
                <a:sym typeface="Symbol" panose="05050102010706020507" pitchFamily="18" charset="2"/>
              </a:rPr>
              <a:t>)/((</a:t>
            </a:r>
            <a:r>
              <a:rPr lang="en-US" altLang="en-US" i="1">
                <a:latin typeface="Arial" panose="020B0604020202020204" pitchFamily="34" charset="0"/>
                <a:ea typeface="ＭＳ Ｐゴシック" panose="020B0600070205080204" pitchFamily="34" charset="-128"/>
                <a:sym typeface="Symbol" panose="05050102010706020507" pitchFamily="18" charset="2"/>
              </a:rPr>
              <a:t>n</a:t>
            </a:r>
            <a:r>
              <a:rPr lang="en-US" altLang="en-US">
                <a:latin typeface="Arial" panose="020B0604020202020204" pitchFamily="34" charset="0"/>
                <a:ea typeface="ＭＳ Ｐゴシック" panose="020B0600070205080204" pitchFamily="34" charset="-128"/>
                <a:sym typeface="Symbol" panose="05050102010706020507" pitchFamily="18" charset="2"/>
              </a:rPr>
              <a:t>) + (</a:t>
            </a:r>
            <a:r>
              <a:rPr lang="en-US" altLang="en-US" i="1">
                <a:latin typeface="Arial" panose="020B0604020202020204" pitchFamily="34" charset="0"/>
                <a:ea typeface="ＭＳ Ｐゴシック" panose="020B0600070205080204" pitchFamily="34" charset="-128"/>
                <a:sym typeface="Symbol" panose="05050102010706020507" pitchFamily="18" charset="2"/>
              </a:rPr>
              <a:t>n</a:t>
            </a:r>
            <a:r>
              <a:rPr lang="en-US" altLang="en-US">
                <a:latin typeface="Arial" panose="020B0604020202020204" pitchFamily="34" charset="0"/>
                <a:ea typeface="ＭＳ Ｐゴシック" panose="020B0600070205080204" pitchFamily="34" charset="-128"/>
                <a:sym typeface="Symbol" panose="05050102010706020507" pitchFamily="18" charset="2"/>
              </a:rPr>
              <a:t>)) with (1 – </a:t>
            </a:r>
            <a:r>
              <a:rPr lang="en-US" altLang="en-US" i="1">
                <a:latin typeface="Arial" panose="020B0604020202020204" pitchFamily="34" charset="0"/>
                <a:ea typeface="ＭＳ Ｐゴシック" panose="020B0600070205080204" pitchFamily="34" charset="-128"/>
                <a:sym typeface="Symbol" panose="05050102010706020507" pitchFamily="18" charset="2"/>
              </a:rPr>
              <a:t>f)</a:t>
            </a:r>
            <a:r>
              <a:rPr lang="en-US" altLang="en-US">
                <a:latin typeface="Arial" panose="020B0604020202020204" pitchFamily="34" charset="0"/>
                <a:ea typeface="ＭＳ Ｐゴシック" panose="020B0600070205080204" pitchFamily="34" charset="-128"/>
              </a:rPr>
              <a:t> to obtain the simplified expression at the bottom of the slide.</a:t>
            </a:r>
          </a:p>
        </p:txBody>
      </p:sp>
      <p:sp>
        <p:nvSpPr>
          <p:cNvPr id="44036" name="Slide Number Placeholder 3">
            <a:extLst>
              <a:ext uri="{FF2B5EF4-FFF2-40B4-BE49-F238E27FC236}">
                <a16:creationId xmlns:a16="http://schemas.microsoft.com/office/drawing/2014/main" id="{95BB838E-3C88-42B7-B33E-8485F9DBE513}"/>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ea typeface="ＭＳ Ｐゴシック" panose="020B0600070205080204" pitchFamily="34" charset="-128"/>
              </a:defRPr>
            </a:lvl1pPr>
            <a:lvl2pPr marL="37931725" indent="-37474525" eaLnBrk="0" hangingPunct="0">
              <a:defRPr sz="2400">
                <a:solidFill>
                  <a:schemeClr val="tx1"/>
                </a:solidFill>
                <a:latin typeface="Times New Roman" panose="02020603050405020304" pitchFamily="18" charset="0"/>
                <a:ea typeface="ＭＳ Ｐゴシック" panose="020B0600070205080204" pitchFamily="34" charset="-128"/>
              </a:defRPr>
            </a:lvl2pPr>
            <a:lvl3pPr eaLnBrk="0" hangingPunct="0">
              <a:defRPr sz="2400">
                <a:solidFill>
                  <a:schemeClr val="tx1"/>
                </a:solidFill>
                <a:latin typeface="Times New Roman" panose="02020603050405020304" pitchFamily="18" charset="0"/>
                <a:ea typeface="ＭＳ Ｐゴシック" panose="020B0600070205080204" pitchFamily="34" charset="-128"/>
              </a:defRPr>
            </a:lvl3pPr>
            <a:lvl4pPr eaLnBrk="0" hangingPunct="0">
              <a:defRPr sz="2400">
                <a:solidFill>
                  <a:schemeClr val="tx1"/>
                </a:solidFill>
                <a:latin typeface="Times New Roman" panose="02020603050405020304" pitchFamily="18" charset="0"/>
                <a:ea typeface="ＭＳ Ｐゴシック" panose="020B0600070205080204" pitchFamily="34" charset="-128"/>
              </a:defRPr>
            </a:lvl4pPr>
            <a:lvl5pPr eaLnBrk="0" hangingPunct="0">
              <a:defRPr sz="24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eaLnBrk="1" hangingPunct="1"/>
            <a:fld id="{3F05CF6C-A039-4B76-A462-06B03B8BF2CB}" type="slidenum">
              <a:rPr lang="en-US" altLang="en-US" sz="1200">
                <a:latin typeface="Arial" panose="020B0604020202020204" pitchFamily="34" charset="0"/>
              </a:rPr>
              <a:pPr eaLnBrk="1" hangingPunct="1"/>
              <a:t>84</a:t>
            </a:fld>
            <a:endParaRPr lang="en-US" altLang="en-US" sz="1200">
              <a:latin typeface="Arial" panose="020B0604020202020204" pitchFamily="34"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Slide Image Placeholder 1">
            <a:extLst>
              <a:ext uri="{FF2B5EF4-FFF2-40B4-BE49-F238E27FC236}">
                <a16:creationId xmlns:a16="http://schemas.microsoft.com/office/drawing/2014/main" id="{811B4899-3950-47F1-85D4-7F8CB595D488}"/>
              </a:ext>
            </a:extLst>
          </p:cNvPr>
          <p:cNvSpPr>
            <a:spLocks noGrp="1" noRot="1" noChangeAspect="1"/>
          </p:cNvSpPr>
          <p:nvPr>
            <p:ph type="sldImg"/>
          </p:nvPr>
        </p:nvSpPr>
        <p:spPr>
          <a:ln/>
        </p:spPr>
      </p:sp>
      <p:sp>
        <p:nvSpPr>
          <p:cNvPr id="46083" name="Notes Placeholder 2">
            <a:extLst>
              <a:ext uri="{FF2B5EF4-FFF2-40B4-BE49-F238E27FC236}">
                <a16:creationId xmlns:a16="http://schemas.microsoft.com/office/drawing/2014/main" id="{7C4060FB-1556-41CF-8BAB-433BD2D69B0C}"/>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anose="020B0604020202020204" pitchFamily="34" charset="0"/>
                <a:ea typeface="ＭＳ Ｐゴシック" panose="020B0600070205080204" pitchFamily="34" charset="-128"/>
              </a:rPr>
              <a:t>For the max possible speedup, P (no of processors) must approach infinity. </a:t>
            </a:r>
          </a:p>
        </p:txBody>
      </p:sp>
      <p:sp>
        <p:nvSpPr>
          <p:cNvPr id="46084" name="Slide Number Placeholder 3">
            <a:extLst>
              <a:ext uri="{FF2B5EF4-FFF2-40B4-BE49-F238E27FC236}">
                <a16:creationId xmlns:a16="http://schemas.microsoft.com/office/drawing/2014/main" id="{A9B08F15-5ABB-4A01-9401-0D821735B5A8}"/>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ea typeface="ＭＳ Ｐゴシック" panose="020B0600070205080204" pitchFamily="34" charset="-128"/>
              </a:defRPr>
            </a:lvl1pPr>
            <a:lvl2pPr marL="37931725" indent="-37474525" eaLnBrk="0" hangingPunct="0">
              <a:defRPr sz="2400">
                <a:solidFill>
                  <a:schemeClr val="tx1"/>
                </a:solidFill>
                <a:latin typeface="Times New Roman" panose="02020603050405020304" pitchFamily="18" charset="0"/>
                <a:ea typeface="ＭＳ Ｐゴシック" panose="020B0600070205080204" pitchFamily="34" charset="-128"/>
              </a:defRPr>
            </a:lvl2pPr>
            <a:lvl3pPr eaLnBrk="0" hangingPunct="0">
              <a:defRPr sz="2400">
                <a:solidFill>
                  <a:schemeClr val="tx1"/>
                </a:solidFill>
                <a:latin typeface="Times New Roman" panose="02020603050405020304" pitchFamily="18" charset="0"/>
                <a:ea typeface="ＭＳ Ｐゴシック" panose="020B0600070205080204" pitchFamily="34" charset="-128"/>
              </a:defRPr>
            </a:lvl3pPr>
            <a:lvl4pPr eaLnBrk="0" hangingPunct="0">
              <a:defRPr sz="2400">
                <a:solidFill>
                  <a:schemeClr val="tx1"/>
                </a:solidFill>
                <a:latin typeface="Times New Roman" panose="02020603050405020304" pitchFamily="18" charset="0"/>
                <a:ea typeface="ＭＳ Ｐゴシック" panose="020B0600070205080204" pitchFamily="34" charset="-128"/>
              </a:defRPr>
            </a:lvl4pPr>
            <a:lvl5pPr eaLnBrk="0" hangingPunct="0">
              <a:defRPr sz="24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eaLnBrk="1" hangingPunct="1"/>
            <a:fld id="{FED34633-E0C2-41BD-9D98-44B2B72CC2C4}" type="slidenum">
              <a:rPr lang="en-US" altLang="en-US" sz="1200">
                <a:latin typeface="Arial" panose="020B0604020202020204" pitchFamily="34" charset="0"/>
              </a:rPr>
              <a:pPr eaLnBrk="1" hangingPunct="1"/>
              <a:t>85</a:t>
            </a:fld>
            <a:endParaRPr lang="en-US" altLang="en-US" sz="1200">
              <a:latin typeface="Arial" panose="020B0604020202020204"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AU"/>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AU"/>
              <a:t>Click to edit Master subtitle style</a:t>
            </a:r>
            <a:endParaRPr lang="en-US"/>
          </a:p>
        </p:txBody>
      </p:sp>
      <p:sp>
        <p:nvSpPr>
          <p:cNvPr id="4" name="Rectangle 5">
            <a:extLst>
              <a:ext uri="{FF2B5EF4-FFF2-40B4-BE49-F238E27FC236}">
                <a16:creationId xmlns:a16="http://schemas.microsoft.com/office/drawing/2014/main" id="{4B1B91CF-F883-4B81-97BA-7984A0253664}"/>
              </a:ext>
            </a:extLst>
          </p:cNvPr>
          <p:cNvSpPr>
            <a:spLocks noGrp="1" noChangeArrowheads="1"/>
          </p:cNvSpPr>
          <p:nvPr>
            <p:ph type="ftr" sz="quarter" idx="10"/>
          </p:nvPr>
        </p:nvSpPr>
        <p:spPr>
          <a:ln/>
        </p:spPr>
        <p:txBody>
          <a:bodyPr/>
          <a:lstStyle>
            <a:lvl1pPr>
              <a:defRPr/>
            </a:lvl1pPr>
          </a:lstStyle>
          <a:p>
            <a:pPr>
              <a:defRPr/>
            </a:pPr>
            <a:r>
              <a:rPr lang="en-US"/>
              <a:t>Distributed Systems Lecture 1</a:t>
            </a:r>
          </a:p>
        </p:txBody>
      </p:sp>
      <p:sp>
        <p:nvSpPr>
          <p:cNvPr id="5" name="Rectangle 6">
            <a:extLst>
              <a:ext uri="{FF2B5EF4-FFF2-40B4-BE49-F238E27FC236}">
                <a16:creationId xmlns:a16="http://schemas.microsoft.com/office/drawing/2014/main" id="{379FFE22-4B97-4294-A847-0D7ED40CBAD9}"/>
              </a:ext>
            </a:extLst>
          </p:cNvPr>
          <p:cNvSpPr>
            <a:spLocks noGrp="1" noChangeArrowheads="1"/>
          </p:cNvSpPr>
          <p:nvPr>
            <p:ph type="sldNum" sz="quarter" idx="11"/>
          </p:nvPr>
        </p:nvSpPr>
        <p:spPr>
          <a:ln/>
        </p:spPr>
        <p:txBody>
          <a:bodyPr/>
          <a:lstStyle>
            <a:lvl1pPr>
              <a:defRPr/>
            </a:lvl1pPr>
          </a:lstStyle>
          <a:p>
            <a:fld id="{88F30795-F161-4408-B0DA-0CF0F4403582}" type="slidenum">
              <a:rPr lang="en-US" altLang="en-US"/>
              <a:pPr/>
              <a:t>‹#›</a:t>
            </a:fld>
            <a:endParaRPr lang="en-US" altLang="en-US"/>
          </a:p>
        </p:txBody>
      </p:sp>
    </p:spTree>
    <p:extLst>
      <p:ext uri="{BB962C8B-B14F-4D97-AF65-F5344CB8AC3E}">
        <p14:creationId xmlns:p14="http://schemas.microsoft.com/office/powerpoint/2010/main" val="21803908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4" name="Rectangle 5">
            <a:extLst>
              <a:ext uri="{FF2B5EF4-FFF2-40B4-BE49-F238E27FC236}">
                <a16:creationId xmlns:a16="http://schemas.microsoft.com/office/drawing/2014/main" id="{110A8A7B-560A-4F55-BAC4-B46F8322BDEA}"/>
              </a:ext>
            </a:extLst>
          </p:cNvPr>
          <p:cNvSpPr>
            <a:spLocks noGrp="1" noChangeArrowheads="1"/>
          </p:cNvSpPr>
          <p:nvPr>
            <p:ph type="ftr" sz="quarter" idx="10"/>
          </p:nvPr>
        </p:nvSpPr>
        <p:spPr>
          <a:ln/>
        </p:spPr>
        <p:txBody>
          <a:bodyPr/>
          <a:lstStyle>
            <a:lvl1pPr>
              <a:defRPr/>
            </a:lvl1pPr>
          </a:lstStyle>
          <a:p>
            <a:pPr>
              <a:defRPr/>
            </a:pPr>
            <a:r>
              <a:rPr lang="en-US"/>
              <a:t>Distributed Systems Lecture 1</a:t>
            </a:r>
          </a:p>
        </p:txBody>
      </p:sp>
      <p:sp>
        <p:nvSpPr>
          <p:cNvPr id="5" name="Rectangle 6">
            <a:extLst>
              <a:ext uri="{FF2B5EF4-FFF2-40B4-BE49-F238E27FC236}">
                <a16:creationId xmlns:a16="http://schemas.microsoft.com/office/drawing/2014/main" id="{EF941D3E-88B7-45B8-92FF-C2D51A1A429D}"/>
              </a:ext>
            </a:extLst>
          </p:cNvPr>
          <p:cNvSpPr>
            <a:spLocks noGrp="1" noChangeArrowheads="1"/>
          </p:cNvSpPr>
          <p:nvPr>
            <p:ph type="sldNum" sz="quarter" idx="11"/>
          </p:nvPr>
        </p:nvSpPr>
        <p:spPr>
          <a:ln/>
        </p:spPr>
        <p:txBody>
          <a:bodyPr/>
          <a:lstStyle>
            <a:lvl1pPr>
              <a:defRPr/>
            </a:lvl1pPr>
          </a:lstStyle>
          <a:p>
            <a:fld id="{D50A09CB-A180-40D2-9482-9FF4A7EB5EDA}" type="slidenum">
              <a:rPr lang="en-US" altLang="en-US"/>
              <a:pPr/>
              <a:t>‹#›</a:t>
            </a:fld>
            <a:endParaRPr lang="en-US" altLang="en-US"/>
          </a:p>
        </p:txBody>
      </p:sp>
    </p:spTree>
    <p:extLst>
      <p:ext uri="{BB962C8B-B14F-4D97-AF65-F5344CB8AC3E}">
        <p14:creationId xmlns:p14="http://schemas.microsoft.com/office/powerpoint/2010/main" val="39877808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AU"/>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4" name="Rectangle 5">
            <a:extLst>
              <a:ext uri="{FF2B5EF4-FFF2-40B4-BE49-F238E27FC236}">
                <a16:creationId xmlns:a16="http://schemas.microsoft.com/office/drawing/2014/main" id="{351648C7-F805-4C51-A1CD-F3818B9460ED}"/>
              </a:ext>
            </a:extLst>
          </p:cNvPr>
          <p:cNvSpPr>
            <a:spLocks noGrp="1" noChangeArrowheads="1"/>
          </p:cNvSpPr>
          <p:nvPr>
            <p:ph type="ftr" sz="quarter" idx="10"/>
          </p:nvPr>
        </p:nvSpPr>
        <p:spPr>
          <a:ln/>
        </p:spPr>
        <p:txBody>
          <a:bodyPr/>
          <a:lstStyle>
            <a:lvl1pPr>
              <a:defRPr/>
            </a:lvl1pPr>
          </a:lstStyle>
          <a:p>
            <a:pPr>
              <a:defRPr/>
            </a:pPr>
            <a:r>
              <a:rPr lang="en-US"/>
              <a:t>Distributed Systems Lecture 1</a:t>
            </a:r>
          </a:p>
        </p:txBody>
      </p:sp>
      <p:sp>
        <p:nvSpPr>
          <p:cNvPr id="5" name="Rectangle 6">
            <a:extLst>
              <a:ext uri="{FF2B5EF4-FFF2-40B4-BE49-F238E27FC236}">
                <a16:creationId xmlns:a16="http://schemas.microsoft.com/office/drawing/2014/main" id="{1677511A-821B-4A94-9135-E7BC175C3F46}"/>
              </a:ext>
            </a:extLst>
          </p:cNvPr>
          <p:cNvSpPr>
            <a:spLocks noGrp="1" noChangeArrowheads="1"/>
          </p:cNvSpPr>
          <p:nvPr>
            <p:ph type="sldNum" sz="quarter" idx="11"/>
          </p:nvPr>
        </p:nvSpPr>
        <p:spPr>
          <a:ln/>
        </p:spPr>
        <p:txBody>
          <a:bodyPr/>
          <a:lstStyle>
            <a:lvl1pPr>
              <a:defRPr/>
            </a:lvl1pPr>
          </a:lstStyle>
          <a:p>
            <a:fld id="{79B3A7ED-6A70-45CA-8A35-B9F046CEF979}" type="slidenum">
              <a:rPr lang="en-US" altLang="en-US"/>
              <a:pPr/>
              <a:t>‹#›</a:t>
            </a:fld>
            <a:endParaRPr lang="en-US" altLang="en-US"/>
          </a:p>
        </p:txBody>
      </p:sp>
    </p:spTree>
    <p:extLst>
      <p:ext uri="{BB962C8B-B14F-4D97-AF65-F5344CB8AC3E}">
        <p14:creationId xmlns:p14="http://schemas.microsoft.com/office/powerpoint/2010/main" val="95424791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AU"/>
              <a:t>Click to edit Master title style</a:t>
            </a:r>
            <a:endParaRPr lang="en-US"/>
          </a:p>
        </p:txBody>
      </p:sp>
      <p:sp>
        <p:nvSpPr>
          <p:cNvPr id="3" name="Text Placeholder 2"/>
          <p:cNvSpPr>
            <a:spLocks noGrp="1"/>
          </p:cNvSpPr>
          <p:nvPr>
            <p:ph type="body" sz="half" idx="1"/>
          </p:nvPr>
        </p:nvSpPr>
        <p:spPr>
          <a:xfrm>
            <a:off x="457200" y="1600200"/>
            <a:ext cx="4038600" cy="4525963"/>
          </a:xfrm>
        </p:spPr>
        <p:txBody>
          <a:body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4" name="Content Placeholder 3"/>
          <p:cNvSpPr>
            <a:spLocks noGrp="1"/>
          </p:cNvSpPr>
          <p:nvPr>
            <p:ph sz="half" idx="2"/>
          </p:nvPr>
        </p:nvSpPr>
        <p:spPr>
          <a:xfrm>
            <a:off x="4648200" y="1600200"/>
            <a:ext cx="4038600" cy="4525963"/>
          </a:xfrm>
        </p:spPr>
        <p:txBody>
          <a:body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5" name="Rectangle 5">
            <a:extLst>
              <a:ext uri="{FF2B5EF4-FFF2-40B4-BE49-F238E27FC236}">
                <a16:creationId xmlns:a16="http://schemas.microsoft.com/office/drawing/2014/main" id="{610C0E84-8EB9-43D0-BAD8-A9FD65A819A0}"/>
              </a:ext>
            </a:extLst>
          </p:cNvPr>
          <p:cNvSpPr>
            <a:spLocks noGrp="1" noChangeArrowheads="1"/>
          </p:cNvSpPr>
          <p:nvPr>
            <p:ph type="ftr" sz="quarter" idx="10"/>
          </p:nvPr>
        </p:nvSpPr>
        <p:spPr>
          <a:ln/>
        </p:spPr>
        <p:txBody>
          <a:bodyPr/>
          <a:lstStyle>
            <a:lvl1pPr>
              <a:defRPr/>
            </a:lvl1pPr>
          </a:lstStyle>
          <a:p>
            <a:pPr>
              <a:defRPr/>
            </a:pPr>
            <a:r>
              <a:rPr lang="en-US"/>
              <a:t>Distributed Systems Lecture 1</a:t>
            </a:r>
          </a:p>
        </p:txBody>
      </p:sp>
      <p:sp>
        <p:nvSpPr>
          <p:cNvPr id="6" name="Rectangle 6">
            <a:extLst>
              <a:ext uri="{FF2B5EF4-FFF2-40B4-BE49-F238E27FC236}">
                <a16:creationId xmlns:a16="http://schemas.microsoft.com/office/drawing/2014/main" id="{D710673E-2A0E-4472-852E-944DB229E44A}"/>
              </a:ext>
            </a:extLst>
          </p:cNvPr>
          <p:cNvSpPr>
            <a:spLocks noGrp="1" noChangeArrowheads="1"/>
          </p:cNvSpPr>
          <p:nvPr>
            <p:ph type="sldNum" sz="quarter" idx="11"/>
          </p:nvPr>
        </p:nvSpPr>
        <p:spPr>
          <a:ln/>
        </p:spPr>
        <p:txBody>
          <a:bodyPr/>
          <a:lstStyle>
            <a:lvl1pPr>
              <a:defRPr/>
            </a:lvl1pPr>
          </a:lstStyle>
          <a:p>
            <a:fld id="{13908DB1-4955-447D-B119-2CF923F410C5}" type="slidenum">
              <a:rPr lang="en-US" altLang="en-US"/>
              <a:pPr/>
              <a:t>‹#›</a:t>
            </a:fld>
            <a:endParaRPr lang="en-US" altLang="en-US"/>
          </a:p>
        </p:txBody>
      </p:sp>
    </p:spTree>
    <p:extLst>
      <p:ext uri="{BB962C8B-B14F-4D97-AF65-F5344CB8AC3E}">
        <p14:creationId xmlns:p14="http://schemas.microsoft.com/office/powerpoint/2010/main" val="429240729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AU"/>
              <a:t>Click to edit Master title style</a:t>
            </a:r>
            <a:endParaRPr lang="en-US"/>
          </a:p>
        </p:txBody>
      </p:sp>
      <p:sp>
        <p:nvSpPr>
          <p:cNvPr id="3" name="Text Placeholder 2"/>
          <p:cNvSpPr>
            <a:spLocks noGrp="1"/>
          </p:cNvSpPr>
          <p:nvPr>
            <p:ph type="body" sz="half" idx="1"/>
          </p:nvPr>
        </p:nvSpPr>
        <p:spPr>
          <a:xfrm>
            <a:off x="533400" y="1600200"/>
            <a:ext cx="4038600" cy="4525963"/>
          </a:xfrm>
        </p:spPr>
        <p:txBody>
          <a:body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4" name="Content Placeholder 3"/>
          <p:cNvSpPr>
            <a:spLocks noGrp="1"/>
          </p:cNvSpPr>
          <p:nvPr>
            <p:ph sz="quarter" idx="2"/>
          </p:nvPr>
        </p:nvSpPr>
        <p:spPr>
          <a:xfrm>
            <a:off x="4724400" y="1600200"/>
            <a:ext cx="4038600" cy="2185988"/>
          </a:xfrm>
        </p:spPr>
        <p:txBody>
          <a:body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5" name="Content Placeholder 4"/>
          <p:cNvSpPr>
            <a:spLocks noGrp="1"/>
          </p:cNvSpPr>
          <p:nvPr>
            <p:ph sz="quarter" idx="3"/>
          </p:nvPr>
        </p:nvSpPr>
        <p:spPr>
          <a:xfrm>
            <a:off x="4724400" y="3938588"/>
            <a:ext cx="4038600" cy="2187575"/>
          </a:xfrm>
        </p:spPr>
        <p:txBody>
          <a:body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6" name="Rectangle 4">
            <a:extLst>
              <a:ext uri="{FF2B5EF4-FFF2-40B4-BE49-F238E27FC236}">
                <a16:creationId xmlns:a16="http://schemas.microsoft.com/office/drawing/2014/main" id="{79D2ECFD-1A85-4A82-9A33-7B0573049079}"/>
              </a:ext>
            </a:extLst>
          </p:cNvPr>
          <p:cNvSpPr>
            <a:spLocks noGrp="1" noChangeArrowheads="1"/>
          </p:cNvSpPr>
          <p:nvPr>
            <p:ph type="dt" sz="half" idx="10"/>
          </p:nvPr>
        </p:nvSpPr>
        <p:spPr>
          <a:ln/>
        </p:spPr>
        <p:txBody>
          <a:bodyPr/>
          <a:lstStyle>
            <a:lvl1pPr>
              <a:defRPr/>
            </a:lvl1pPr>
          </a:lstStyle>
          <a:p>
            <a:fld id="{A9807FFF-1951-4914-B695-A003BE5FC0A2}" type="datetime1">
              <a:rPr lang="en-US" altLang="en-US"/>
              <a:pPr/>
              <a:t>7/30/2020</a:t>
            </a:fld>
            <a:endParaRPr lang="en-US" altLang="en-US"/>
          </a:p>
        </p:txBody>
      </p:sp>
      <p:sp>
        <p:nvSpPr>
          <p:cNvPr id="7" name="Rectangle 5">
            <a:extLst>
              <a:ext uri="{FF2B5EF4-FFF2-40B4-BE49-F238E27FC236}">
                <a16:creationId xmlns:a16="http://schemas.microsoft.com/office/drawing/2014/main" id="{58882933-A145-41AF-8CE5-E6BC2A3375E2}"/>
              </a:ext>
            </a:extLst>
          </p:cNvPr>
          <p:cNvSpPr>
            <a:spLocks noGrp="1" noChangeArrowheads="1"/>
          </p:cNvSpPr>
          <p:nvPr>
            <p:ph type="ftr" sz="quarter" idx="11"/>
          </p:nvPr>
        </p:nvSpPr>
        <p:spPr>
          <a:ln/>
        </p:spPr>
        <p:txBody>
          <a:bodyPr/>
          <a:lstStyle>
            <a:lvl1pPr>
              <a:defRPr/>
            </a:lvl1pPr>
          </a:lstStyle>
          <a:p>
            <a:r>
              <a:rPr lang="en-US" altLang="en-US"/>
              <a:t>Distributed Systems Lecture 6</a:t>
            </a:r>
          </a:p>
        </p:txBody>
      </p:sp>
      <p:sp>
        <p:nvSpPr>
          <p:cNvPr id="8" name="Rectangle 6">
            <a:extLst>
              <a:ext uri="{FF2B5EF4-FFF2-40B4-BE49-F238E27FC236}">
                <a16:creationId xmlns:a16="http://schemas.microsoft.com/office/drawing/2014/main" id="{47EA975E-5849-4CCB-9FD1-4B74B17E25ED}"/>
              </a:ext>
            </a:extLst>
          </p:cNvPr>
          <p:cNvSpPr>
            <a:spLocks noGrp="1" noChangeArrowheads="1"/>
          </p:cNvSpPr>
          <p:nvPr>
            <p:ph type="sldNum" sz="quarter" idx="12"/>
          </p:nvPr>
        </p:nvSpPr>
        <p:spPr>
          <a:ln/>
        </p:spPr>
        <p:txBody>
          <a:bodyPr/>
          <a:lstStyle>
            <a:lvl1pPr>
              <a:defRPr/>
            </a:lvl1pPr>
          </a:lstStyle>
          <a:p>
            <a:fld id="{823864BD-D5AA-4751-BBE0-D85D02EC8BAA}" type="slidenum">
              <a:rPr lang="en-US" altLang="en-US"/>
              <a:pPr/>
              <a:t>‹#›</a:t>
            </a:fld>
            <a:endParaRPr lang="en-US" altLang="en-US"/>
          </a:p>
        </p:txBody>
      </p:sp>
    </p:spTree>
    <p:extLst>
      <p:ext uri="{BB962C8B-B14F-4D97-AF65-F5344CB8AC3E}">
        <p14:creationId xmlns:p14="http://schemas.microsoft.com/office/powerpoint/2010/main" val="22478710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a:t>Click to edit Master title style</a:t>
            </a:r>
            <a:endParaRPr lang="en-US"/>
          </a:p>
        </p:txBody>
      </p:sp>
      <p:sp>
        <p:nvSpPr>
          <p:cNvPr id="3" name="Content Placeholder 2"/>
          <p:cNvSpPr>
            <a:spLocks noGrp="1"/>
          </p:cNvSpPr>
          <p:nvPr>
            <p:ph idx="1"/>
          </p:nvPr>
        </p:nvSpPr>
        <p:spPr/>
        <p:txBody>
          <a:body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4" name="Rectangle 5">
            <a:extLst>
              <a:ext uri="{FF2B5EF4-FFF2-40B4-BE49-F238E27FC236}">
                <a16:creationId xmlns:a16="http://schemas.microsoft.com/office/drawing/2014/main" id="{74E7109B-45A2-4337-9A1C-1A796ED94926}"/>
              </a:ext>
            </a:extLst>
          </p:cNvPr>
          <p:cNvSpPr>
            <a:spLocks noGrp="1" noChangeArrowheads="1"/>
          </p:cNvSpPr>
          <p:nvPr>
            <p:ph type="ftr" sz="quarter" idx="10"/>
          </p:nvPr>
        </p:nvSpPr>
        <p:spPr>
          <a:ln/>
        </p:spPr>
        <p:txBody>
          <a:bodyPr/>
          <a:lstStyle>
            <a:lvl1pPr>
              <a:defRPr/>
            </a:lvl1pPr>
          </a:lstStyle>
          <a:p>
            <a:pPr>
              <a:defRPr/>
            </a:pPr>
            <a:r>
              <a:rPr lang="en-US"/>
              <a:t>Distributed Systems Lecture 1</a:t>
            </a:r>
          </a:p>
        </p:txBody>
      </p:sp>
      <p:sp>
        <p:nvSpPr>
          <p:cNvPr id="5" name="Rectangle 6">
            <a:extLst>
              <a:ext uri="{FF2B5EF4-FFF2-40B4-BE49-F238E27FC236}">
                <a16:creationId xmlns:a16="http://schemas.microsoft.com/office/drawing/2014/main" id="{4EE82865-A42D-4011-9C4C-0CF0F9B56C91}"/>
              </a:ext>
            </a:extLst>
          </p:cNvPr>
          <p:cNvSpPr>
            <a:spLocks noGrp="1" noChangeArrowheads="1"/>
          </p:cNvSpPr>
          <p:nvPr>
            <p:ph type="sldNum" sz="quarter" idx="11"/>
          </p:nvPr>
        </p:nvSpPr>
        <p:spPr>
          <a:ln/>
        </p:spPr>
        <p:txBody>
          <a:bodyPr/>
          <a:lstStyle>
            <a:lvl1pPr>
              <a:defRPr/>
            </a:lvl1pPr>
          </a:lstStyle>
          <a:p>
            <a:fld id="{A10FB5CB-06B8-4FA8-A05E-A70B423568A3}" type="slidenum">
              <a:rPr lang="en-US" altLang="en-US"/>
              <a:pPr/>
              <a:t>‹#›</a:t>
            </a:fld>
            <a:endParaRPr lang="en-US" altLang="en-US"/>
          </a:p>
        </p:txBody>
      </p:sp>
    </p:spTree>
    <p:extLst>
      <p:ext uri="{BB962C8B-B14F-4D97-AF65-F5344CB8AC3E}">
        <p14:creationId xmlns:p14="http://schemas.microsoft.com/office/powerpoint/2010/main" val="2814589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AU"/>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AU"/>
              <a:t>Click to edit Master text styles</a:t>
            </a:r>
          </a:p>
        </p:txBody>
      </p:sp>
      <p:sp>
        <p:nvSpPr>
          <p:cNvPr id="4" name="Rectangle 5">
            <a:extLst>
              <a:ext uri="{FF2B5EF4-FFF2-40B4-BE49-F238E27FC236}">
                <a16:creationId xmlns:a16="http://schemas.microsoft.com/office/drawing/2014/main" id="{E10962B5-0ABA-4045-88D1-7DFA57A58EFA}"/>
              </a:ext>
            </a:extLst>
          </p:cNvPr>
          <p:cNvSpPr>
            <a:spLocks noGrp="1" noChangeArrowheads="1"/>
          </p:cNvSpPr>
          <p:nvPr>
            <p:ph type="ftr" sz="quarter" idx="10"/>
          </p:nvPr>
        </p:nvSpPr>
        <p:spPr>
          <a:ln/>
        </p:spPr>
        <p:txBody>
          <a:bodyPr/>
          <a:lstStyle>
            <a:lvl1pPr>
              <a:defRPr/>
            </a:lvl1pPr>
          </a:lstStyle>
          <a:p>
            <a:pPr>
              <a:defRPr/>
            </a:pPr>
            <a:r>
              <a:rPr lang="en-US"/>
              <a:t>Distributed Systems Lecture 1</a:t>
            </a:r>
          </a:p>
        </p:txBody>
      </p:sp>
      <p:sp>
        <p:nvSpPr>
          <p:cNvPr id="5" name="Rectangle 6">
            <a:extLst>
              <a:ext uri="{FF2B5EF4-FFF2-40B4-BE49-F238E27FC236}">
                <a16:creationId xmlns:a16="http://schemas.microsoft.com/office/drawing/2014/main" id="{16644A9D-DB8C-4180-9D01-2EFCA249D125}"/>
              </a:ext>
            </a:extLst>
          </p:cNvPr>
          <p:cNvSpPr>
            <a:spLocks noGrp="1" noChangeArrowheads="1"/>
          </p:cNvSpPr>
          <p:nvPr>
            <p:ph type="sldNum" sz="quarter" idx="11"/>
          </p:nvPr>
        </p:nvSpPr>
        <p:spPr>
          <a:ln/>
        </p:spPr>
        <p:txBody>
          <a:bodyPr/>
          <a:lstStyle>
            <a:lvl1pPr>
              <a:defRPr/>
            </a:lvl1pPr>
          </a:lstStyle>
          <a:p>
            <a:fld id="{20CBE237-3205-48C3-B873-A03616BD1D0C}" type="slidenum">
              <a:rPr lang="en-US" altLang="en-US"/>
              <a:pPr/>
              <a:t>‹#›</a:t>
            </a:fld>
            <a:endParaRPr lang="en-US" altLang="en-US"/>
          </a:p>
        </p:txBody>
      </p:sp>
    </p:spTree>
    <p:extLst>
      <p:ext uri="{BB962C8B-B14F-4D97-AF65-F5344CB8AC3E}">
        <p14:creationId xmlns:p14="http://schemas.microsoft.com/office/powerpoint/2010/main" val="38499323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5" name="Rectangle 5">
            <a:extLst>
              <a:ext uri="{FF2B5EF4-FFF2-40B4-BE49-F238E27FC236}">
                <a16:creationId xmlns:a16="http://schemas.microsoft.com/office/drawing/2014/main" id="{22EC6A53-AE8D-441A-A00E-44A3A327D810}"/>
              </a:ext>
            </a:extLst>
          </p:cNvPr>
          <p:cNvSpPr>
            <a:spLocks noGrp="1" noChangeArrowheads="1"/>
          </p:cNvSpPr>
          <p:nvPr>
            <p:ph type="ftr" sz="quarter" idx="10"/>
          </p:nvPr>
        </p:nvSpPr>
        <p:spPr>
          <a:ln/>
        </p:spPr>
        <p:txBody>
          <a:bodyPr/>
          <a:lstStyle>
            <a:lvl1pPr>
              <a:defRPr/>
            </a:lvl1pPr>
          </a:lstStyle>
          <a:p>
            <a:pPr>
              <a:defRPr/>
            </a:pPr>
            <a:r>
              <a:rPr lang="en-US"/>
              <a:t>Distributed Systems Lecture 1</a:t>
            </a:r>
          </a:p>
        </p:txBody>
      </p:sp>
      <p:sp>
        <p:nvSpPr>
          <p:cNvPr id="6" name="Rectangle 6">
            <a:extLst>
              <a:ext uri="{FF2B5EF4-FFF2-40B4-BE49-F238E27FC236}">
                <a16:creationId xmlns:a16="http://schemas.microsoft.com/office/drawing/2014/main" id="{67C23AB6-971A-407A-B678-8FAB14946342}"/>
              </a:ext>
            </a:extLst>
          </p:cNvPr>
          <p:cNvSpPr>
            <a:spLocks noGrp="1" noChangeArrowheads="1"/>
          </p:cNvSpPr>
          <p:nvPr>
            <p:ph type="sldNum" sz="quarter" idx="11"/>
          </p:nvPr>
        </p:nvSpPr>
        <p:spPr>
          <a:ln/>
        </p:spPr>
        <p:txBody>
          <a:bodyPr/>
          <a:lstStyle>
            <a:lvl1pPr>
              <a:defRPr/>
            </a:lvl1pPr>
          </a:lstStyle>
          <a:p>
            <a:fld id="{AF34A06A-6EA3-4503-A77C-C766717BAC5C}" type="slidenum">
              <a:rPr lang="en-US" altLang="en-US"/>
              <a:pPr/>
              <a:t>‹#›</a:t>
            </a:fld>
            <a:endParaRPr lang="en-US" altLang="en-US"/>
          </a:p>
        </p:txBody>
      </p:sp>
    </p:spTree>
    <p:extLst>
      <p:ext uri="{BB962C8B-B14F-4D97-AF65-F5344CB8AC3E}">
        <p14:creationId xmlns:p14="http://schemas.microsoft.com/office/powerpoint/2010/main" val="180692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AU"/>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AU"/>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AU"/>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7" name="Rectangle 5">
            <a:extLst>
              <a:ext uri="{FF2B5EF4-FFF2-40B4-BE49-F238E27FC236}">
                <a16:creationId xmlns:a16="http://schemas.microsoft.com/office/drawing/2014/main" id="{DF174852-D187-43A6-854D-36DD26E7765B}"/>
              </a:ext>
            </a:extLst>
          </p:cNvPr>
          <p:cNvSpPr>
            <a:spLocks noGrp="1" noChangeArrowheads="1"/>
          </p:cNvSpPr>
          <p:nvPr>
            <p:ph type="ftr" sz="quarter" idx="10"/>
          </p:nvPr>
        </p:nvSpPr>
        <p:spPr>
          <a:ln/>
        </p:spPr>
        <p:txBody>
          <a:bodyPr/>
          <a:lstStyle>
            <a:lvl1pPr>
              <a:defRPr/>
            </a:lvl1pPr>
          </a:lstStyle>
          <a:p>
            <a:pPr>
              <a:defRPr/>
            </a:pPr>
            <a:r>
              <a:rPr lang="en-US"/>
              <a:t>Distributed Systems Lecture 1</a:t>
            </a:r>
          </a:p>
        </p:txBody>
      </p:sp>
      <p:sp>
        <p:nvSpPr>
          <p:cNvPr id="8" name="Rectangle 6">
            <a:extLst>
              <a:ext uri="{FF2B5EF4-FFF2-40B4-BE49-F238E27FC236}">
                <a16:creationId xmlns:a16="http://schemas.microsoft.com/office/drawing/2014/main" id="{A9E9EAE8-DAB1-43A5-9F97-824BB7A766BE}"/>
              </a:ext>
            </a:extLst>
          </p:cNvPr>
          <p:cNvSpPr>
            <a:spLocks noGrp="1" noChangeArrowheads="1"/>
          </p:cNvSpPr>
          <p:nvPr>
            <p:ph type="sldNum" sz="quarter" idx="11"/>
          </p:nvPr>
        </p:nvSpPr>
        <p:spPr>
          <a:ln/>
        </p:spPr>
        <p:txBody>
          <a:bodyPr/>
          <a:lstStyle>
            <a:lvl1pPr>
              <a:defRPr/>
            </a:lvl1pPr>
          </a:lstStyle>
          <a:p>
            <a:fld id="{B798CB11-7D89-49BE-9167-14F24844EC60}" type="slidenum">
              <a:rPr lang="en-US" altLang="en-US"/>
              <a:pPr/>
              <a:t>‹#›</a:t>
            </a:fld>
            <a:endParaRPr lang="en-US" altLang="en-US"/>
          </a:p>
        </p:txBody>
      </p:sp>
    </p:spTree>
    <p:extLst>
      <p:ext uri="{BB962C8B-B14F-4D97-AF65-F5344CB8AC3E}">
        <p14:creationId xmlns:p14="http://schemas.microsoft.com/office/powerpoint/2010/main" val="29715302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Click to edit Master title style</a:t>
            </a:r>
            <a:endParaRPr lang="en-US" dirty="0"/>
          </a:p>
        </p:txBody>
      </p:sp>
      <p:sp>
        <p:nvSpPr>
          <p:cNvPr id="3" name="Rectangle 5">
            <a:extLst>
              <a:ext uri="{FF2B5EF4-FFF2-40B4-BE49-F238E27FC236}">
                <a16:creationId xmlns:a16="http://schemas.microsoft.com/office/drawing/2014/main" id="{E30807D4-B835-480C-9C9E-EFC329976026}"/>
              </a:ext>
            </a:extLst>
          </p:cNvPr>
          <p:cNvSpPr>
            <a:spLocks noGrp="1" noChangeArrowheads="1"/>
          </p:cNvSpPr>
          <p:nvPr>
            <p:ph type="ftr" sz="quarter" idx="10"/>
          </p:nvPr>
        </p:nvSpPr>
        <p:spPr>
          <a:ln/>
        </p:spPr>
        <p:txBody>
          <a:bodyPr/>
          <a:lstStyle>
            <a:lvl1pPr>
              <a:defRPr/>
            </a:lvl1pPr>
          </a:lstStyle>
          <a:p>
            <a:pPr>
              <a:defRPr/>
            </a:pPr>
            <a:r>
              <a:rPr lang="en-US"/>
              <a:t>Distributed Systems Lecture 1</a:t>
            </a:r>
          </a:p>
        </p:txBody>
      </p:sp>
      <p:sp>
        <p:nvSpPr>
          <p:cNvPr id="4" name="Rectangle 6">
            <a:extLst>
              <a:ext uri="{FF2B5EF4-FFF2-40B4-BE49-F238E27FC236}">
                <a16:creationId xmlns:a16="http://schemas.microsoft.com/office/drawing/2014/main" id="{BCC3046D-DFE2-4C52-BBCC-37DA634C6090}"/>
              </a:ext>
            </a:extLst>
          </p:cNvPr>
          <p:cNvSpPr>
            <a:spLocks noGrp="1" noChangeArrowheads="1"/>
          </p:cNvSpPr>
          <p:nvPr>
            <p:ph type="sldNum" sz="quarter" idx="11"/>
          </p:nvPr>
        </p:nvSpPr>
        <p:spPr>
          <a:ln/>
        </p:spPr>
        <p:txBody>
          <a:bodyPr/>
          <a:lstStyle>
            <a:lvl1pPr>
              <a:defRPr/>
            </a:lvl1pPr>
          </a:lstStyle>
          <a:p>
            <a:fld id="{718FE045-645C-4F90-BFC0-8D3F224BC189}" type="slidenum">
              <a:rPr lang="en-US" altLang="en-US"/>
              <a:pPr/>
              <a:t>‹#›</a:t>
            </a:fld>
            <a:endParaRPr lang="en-US" altLang="en-US"/>
          </a:p>
        </p:txBody>
      </p:sp>
    </p:spTree>
    <p:extLst>
      <p:ext uri="{BB962C8B-B14F-4D97-AF65-F5344CB8AC3E}">
        <p14:creationId xmlns:p14="http://schemas.microsoft.com/office/powerpoint/2010/main" val="38258382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BE428532-EF4F-4CA6-AD0E-74DCF3499149}"/>
              </a:ext>
            </a:extLst>
          </p:cNvPr>
          <p:cNvSpPr>
            <a:spLocks noGrp="1" noChangeArrowheads="1"/>
          </p:cNvSpPr>
          <p:nvPr>
            <p:ph type="ftr" sz="quarter" idx="10"/>
          </p:nvPr>
        </p:nvSpPr>
        <p:spPr>
          <a:ln/>
        </p:spPr>
        <p:txBody>
          <a:bodyPr/>
          <a:lstStyle>
            <a:lvl1pPr>
              <a:defRPr/>
            </a:lvl1pPr>
          </a:lstStyle>
          <a:p>
            <a:pPr>
              <a:defRPr/>
            </a:pPr>
            <a:r>
              <a:rPr lang="en-US"/>
              <a:t>Distributed Systems Lecture 1</a:t>
            </a:r>
          </a:p>
        </p:txBody>
      </p:sp>
      <p:sp>
        <p:nvSpPr>
          <p:cNvPr id="3" name="Rectangle 6">
            <a:extLst>
              <a:ext uri="{FF2B5EF4-FFF2-40B4-BE49-F238E27FC236}">
                <a16:creationId xmlns:a16="http://schemas.microsoft.com/office/drawing/2014/main" id="{BBD66CD6-E658-45D5-8521-DF837F82E550}"/>
              </a:ext>
            </a:extLst>
          </p:cNvPr>
          <p:cNvSpPr>
            <a:spLocks noGrp="1" noChangeArrowheads="1"/>
          </p:cNvSpPr>
          <p:nvPr>
            <p:ph type="sldNum" sz="quarter" idx="11"/>
          </p:nvPr>
        </p:nvSpPr>
        <p:spPr>
          <a:ln/>
        </p:spPr>
        <p:txBody>
          <a:bodyPr/>
          <a:lstStyle>
            <a:lvl1pPr>
              <a:defRPr/>
            </a:lvl1pPr>
          </a:lstStyle>
          <a:p>
            <a:fld id="{A22AD44F-FA67-4491-AF1C-ED6A1A495B9F}" type="slidenum">
              <a:rPr lang="en-US" altLang="en-US"/>
              <a:pPr/>
              <a:t>‹#›</a:t>
            </a:fld>
            <a:endParaRPr lang="en-US" altLang="en-US"/>
          </a:p>
        </p:txBody>
      </p:sp>
    </p:spTree>
    <p:extLst>
      <p:ext uri="{BB962C8B-B14F-4D97-AF65-F5344CB8AC3E}">
        <p14:creationId xmlns:p14="http://schemas.microsoft.com/office/powerpoint/2010/main" val="6469445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AU"/>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AU"/>
              <a:t>Click to edit Master text styles</a:t>
            </a:r>
          </a:p>
        </p:txBody>
      </p:sp>
      <p:sp>
        <p:nvSpPr>
          <p:cNvPr id="5" name="Rectangle 5">
            <a:extLst>
              <a:ext uri="{FF2B5EF4-FFF2-40B4-BE49-F238E27FC236}">
                <a16:creationId xmlns:a16="http://schemas.microsoft.com/office/drawing/2014/main" id="{790E025E-CAFB-4289-868F-290A11288341}"/>
              </a:ext>
            </a:extLst>
          </p:cNvPr>
          <p:cNvSpPr>
            <a:spLocks noGrp="1" noChangeArrowheads="1"/>
          </p:cNvSpPr>
          <p:nvPr>
            <p:ph type="ftr" sz="quarter" idx="10"/>
          </p:nvPr>
        </p:nvSpPr>
        <p:spPr>
          <a:ln/>
        </p:spPr>
        <p:txBody>
          <a:bodyPr/>
          <a:lstStyle>
            <a:lvl1pPr>
              <a:defRPr/>
            </a:lvl1pPr>
          </a:lstStyle>
          <a:p>
            <a:pPr>
              <a:defRPr/>
            </a:pPr>
            <a:r>
              <a:rPr lang="en-US"/>
              <a:t>Distributed Systems Lecture 1</a:t>
            </a:r>
          </a:p>
        </p:txBody>
      </p:sp>
      <p:sp>
        <p:nvSpPr>
          <p:cNvPr id="6" name="Rectangle 6">
            <a:extLst>
              <a:ext uri="{FF2B5EF4-FFF2-40B4-BE49-F238E27FC236}">
                <a16:creationId xmlns:a16="http://schemas.microsoft.com/office/drawing/2014/main" id="{3B890064-CB26-4B12-BF26-F18156238651}"/>
              </a:ext>
            </a:extLst>
          </p:cNvPr>
          <p:cNvSpPr>
            <a:spLocks noGrp="1" noChangeArrowheads="1"/>
          </p:cNvSpPr>
          <p:nvPr>
            <p:ph type="sldNum" sz="quarter" idx="11"/>
          </p:nvPr>
        </p:nvSpPr>
        <p:spPr>
          <a:ln/>
        </p:spPr>
        <p:txBody>
          <a:bodyPr/>
          <a:lstStyle>
            <a:lvl1pPr>
              <a:defRPr/>
            </a:lvl1pPr>
          </a:lstStyle>
          <a:p>
            <a:fld id="{F088DB65-B20C-446A-B2A7-DEFEB6DACADE}" type="slidenum">
              <a:rPr lang="en-US" altLang="en-US"/>
              <a:pPr/>
              <a:t>‹#›</a:t>
            </a:fld>
            <a:endParaRPr lang="en-US" altLang="en-US"/>
          </a:p>
        </p:txBody>
      </p:sp>
    </p:spTree>
    <p:extLst>
      <p:ext uri="{BB962C8B-B14F-4D97-AF65-F5344CB8AC3E}">
        <p14:creationId xmlns:p14="http://schemas.microsoft.com/office/powerpoint/2010/main" val="37574657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AU"/>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AU"/>
              <a:t>Click to edit Master text styles</a:t>
            </a:r>
          </a:p>
        </p:txBody>
      </p:sp>
      <p:sp>
        <p:nvSpPr>
          <p:cNvPr id="5" name="Rectangle 5">
            <a:extLst>
              <a:ext uri="{FF2B5EF4-FFF2-40B4-BE49-F238E27FC236}">
                <a16:creationId xmlns:a16="http://schemas.microsoft.com/office/drawing/2014/main" id="{B610A555-96A5-4C83-B2D5-08B1A91B3CA3}"/>
              </a:ext>
            </a:extLst>
          </p:cNvPr>
          <p:cNvSpPr>
            <a:spLocks noGrp="1" noChangeArrowheads="1"/>
          </p:cNvSpPr>
          <p:nvPr>
            <p:ph type="ftr" sz="quarter" idx="10"/>
          </p:nvPr>
        </p:nvSpPr>
        <p:spPr>
          <a:ln/>
        </p:spPr>
        <p:txBody>
          <a:bodyPr/>
          <a:lstStyle>
            <a:lvl1pPr>
              <a:defRPr/>
            </a:lvl1pPr>
          </a:lstStyle>
          <a:p>
            <a:pPr>
              <a:defRPr/>
            </a:pPr>
            <a:r>
              <a:rPr lang="en-US"/>
              <a:t>Distributed Systems Lecture 1</a:t>
            </a:r>
          </a:p>
        </p:txBody>
      </p:sp>
      <p:sp>
        <p:nvSpPr>
          <p:cNvPr id="6" name="Rectangle 6">
            <a:extLst>
              <a:ext uri="{FF2B5EF4-FFF2-40B4-BE49-F238E27FC236}">
                <a16:creationId xmlns:a16="http://schemas.microsoft.com/office/drawing/2014/main" id="{D383D9C6-360C-41A2-B5EB-B4010A351381}"/>
              </a:ext>
            </a:extLst>
          </p:cNvPr>
          <p:cNvSpPr>
            <a:spLocks noGrp="1" noChangeArrowheads="1"/>
          </p:cNvSpPr>
          <p:nvPr>
            <p:ph type="sldNum" sz="quarter" idx="11"/>
          </p:nvPr>
        </p:nvSpPr>
        <p:spPr>
          <a:ln/>
        </p:spPr>
        <p:txBody>
          <a:bodyPr/>
          <a:lstStyle>
            <a:lvl1pPr>
              <a:defRPr/>
            </a:lvl1pPr>
          </a:lstStyle>
          <a:p>
            <a:fld id="{9F32720F-37B3-49AB-AA25-DBA742321AE2}" type="slidenum">
              <a:rPr lang="en-US" altLang="en-US"/>
              <a:pPr/>
              <a:t>‹#›</a:t>
            </a:fld>
            <a:endParaRPr lang="en-US" altLang="en-US"/>
          </a:p>
        </p:txBody>
      </p:sp>
    </p:spTree>
    <p:extLst>
      <p:ext uri="{BB962C8B-B14F-4D97-AF65-F5344CB8AC3E}">
        <p14:creationId xmlns:p14="http://schemas.microsoft.com/office/powerpoint/2010/main" val="21053259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3667597D-DD07-4AEB-AA2D-58246FA7C984}"/>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C8B26D3D-8EA7-4B42-B505-72B7E7C759C6}"/>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71805755-F63A-42F7-8399-7D052FB1FCC1}"/>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smtClean="0">
                <a:latin typeface="Arial" charset="0"/>
                <a:ea typeface="ＭＳ Ｐゴシック" charset="0"/>
                <a:cs typeface="ＭＳ Ｐゴシック" charset="0"/>
              </a:defRPr>
            </a:lvl1pPr>
          </a:lstStyle>
          <a:p>
            <a:pPr>
              <a:defRPr/>
            </a:pPr>
            <a:r>
              <a:rPr lang="en-US"/>
              <a:t>Distributed Systems Lecture 1</a:t>
            </a:r>
          </a:p>
        </p:txBody>
      </p:sp>
      <p:sp>
        <p:nvSpPr>
          <p:cNvPr id="1030" name="Rectangle 6">
            <a:extLst>
              <a:ext uri="{FF2B5EF4-FFF2-40B4-BE49-F238E27FC236}">
                <a16:creationId xmlns:a16="http://schemas.microsoft.com/office/drawing/2014/main" id="{36B0A4C9-56BC-4007-8A9C-21E8B75C1E26}"/>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vl1pPr>
          </a:lstStyle>
          <a:p>
            <a:fld id="{F41EC94C-3BF4-4F71-AE04-96BB0D694540}" type="slidenum">
              <a:rPr lang="en-US" altLang="en-US"/>
              <a:pPr/>
              <a:t>‹#›</a:t>
            </a:fld>
            <a:endParaRPr lang="en-US" altLang="en-US"/>
          </a:p>
        </p:txBody>
      </p:sp>
      <p:pic>
        <p:nvPicPr>
          <p:cNvPr id="7" name="Picture 7" descr="infotechlogo">
            <a:extLst>
              <a:ext uri="{FF2B5EF4-FFF2-40B4-BE49-F238E27FC236}">
                <a16:creationId xmlns:a16="http://schemas.microsoft.com/office/drawing/2014/main" id="{DC088E73-48BA-4A9D-B683-E83CB60A9358}"/>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0" y="0"/>
            <a:ext cx="2667000" cy="614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13795044"/>
      </p:ext>
    </p:extLst>
  </p:cSld>
  <p:clrMap bg1="lt1" tx1="dk1" bg2="lt2" tx2="dk2" accent1="accent1" accent2="accent2" accent3="accent3" accent4="accent4" accent5="accent5" accent6="accent6" hlink="hlink" folHlink="folHlink"/>
  <p:sldLayoutIdLst>
    <p:sldLayoutId id="2147483884" r:id="rId1"/>
    <p:sldLayoutId id="2147483885" r:id="rId2"/>
    <p:sldLayoutId id="2147483886" r:id="rId3"/>
    <p:sldLayoutId id="2147483887" r:id="rId4"/>
    <p:sldLayoutId id="2147483888" r:id="rId5"/>
    <p:sldLayoutId id="2147483889" r:id="rId6"/>
    <p:sldLayoutId id="2147483890" r:id="rId7"/>
    <p:sldLayoutId id="2147483891" r:id="rId8"/>
    <p:sldLayoutId id="2147483892" r:id="rId9"/>
    <p:sldLayoutId id="2147483893" r:id="rId10"/>
    <p:sldLayoutId id="2147483894" r:id="rId11"/>
    <p:sldLayoutId id="2147483895" r:id="rId12"/>
    <p:sldLayoutId id="2147483896" r:id="rId13"/>
  </p:sldLayoutIdLst>
  <p:hf hdr="0" dt="0"/>
  <p:txStyles>
    <p:titleStyle>
      <a:lvl1pPr algn="ctr" rtl="0" eaLnBrk="0" fontAlgn="base" hangingPunct="0">
        <a:spcBef>
          <a:spcPct val="0"/>
        </a:spcBef>
        <a:spcAft>
          <a:spcPct val="0"/>
        </a:spcAft>
        <a:defRPr sz="2000" b="1">
          <a:solidFill>
            <a:schemeClr val="tx2"/>
          </a:solidFill>
          <a:latin typeface="+mj-lt"/>
          <a:ea typeface="ＭＳ Ｐゴシック" charset="-128"/>
          <a:cs typeface="ＭＳ Ｐゴシック" charset="-128"/>
        </a:defRPr>
      </a:lvl1pPr>
      <a:lvl2pPr algn="ctr" rtl="0" eaLnBrk="0" fontAlgn="base" hangingPunct="0">
        <a:spcBef>
          <a:spcPct val="0"/>
        </a:spcBef>
        <a:spcAft>
          <a:spcPct val="0"/>
        </a:spcAft>
        <a:defRPr sz="2000" b="1">
          <a:solidFill>
            <a:schemeClr val="tx2"/>
          </a:solidFill>
          <a:latin typeface="Arial" charset="0"/>
          <a:ea typeface="ＭＳ Ｐゴシック" charset="-128"/>
          <a:cs typeface="ＭＳ Ｐゴシック" charset="-128"/>
        </a:defRPr>
      </a:lvl2pPr>
      <a:lvl3pPr algn="ctr" rtl="0" eaLnBrk="0" fontAlgn="base" hangingPunct="0">
        <a:spcBef>
          <a:spcPct val="0"/>
        </a:spcBef>
        <a:spcAft>
          <a:spcPct val="0"/>
        </a:spcAft>
        <a:defRPr sz="2000" b="1">
          <a:solidFill>
            <a:schemeClr val="tx2"/>
          </a:solidFill>
          <a:latin typeface="Arial" charset="0"/>
          <a:ea typeface="ＭＳ Ｐゴシック" charset="-128"/>
          <a:cs typeface="ＭＳ Ｐゴシック" charset="-128"/>
        </a:defRPr>
      </a:lvl3pPr>
      <a:lvl4pPr algn="ctr" rtl="0" eaLnBrk="0" fontAlgn="base" hangingPunct="0">
        <a:spcBef>
          <a:spcPct val="0"/>
        </a:spcBef>
        <a:spcAft>
          <a:spcPct val="0"/>
        </a:spcAft>
        <a:defRPr sz="2000" b="1">
          <a:solidFill>
            <a:schemeClr val="tx2"/>
          </a:solidFill>
          <a:latin typeface="Arial" charset="0"/>
          <a:ea typeface="ＭＳ Ｐゴシック" charset="-128"/>
          <a:cs typeface="ＭＳ Ｐゴシック" charset="-128"/>
        </a:defRPr>
      </a:lvl4pPr>
      <a:lvl5pPr algn="ctr" rtl="0" eaLnBrk="0" fontAlgn="base" hangingPunct="0">
        <a:spcBef>
          <a:spcPct val="0"/>
        </a:spcBef>
        <a:spcAft>
          <a:spcPct val="0"/>
        </a:spcAft>
        <a:defRPr sz="2000" b="1">
          <a:solidFill>
            <a:schemeClr val="tx2"/>
          </a:solidFill>
          <a:latin typeface="Arial" charset="0"/>
          <a:ea typeface="ＭＳ Ｐゴシック" charset="-128"/>
          <a:cs typeface="ＭＳ Ｐゴシック" charset="-128"/>
        </a:defRPr>
      </a:lvl5pPr>
      <a:lvl6pPr marL="457200" algn="ctr" rtl="0" fontAlgn="base">
        <a:spcBef>
          <a:spcPct val="0"/>
        </a:spcBef>
        <a:spcAft>
          <a:spcPct val="0"/>
        </a:spcAft>
        <a:defRPr sz="2000" b="1">
          <a:solidFill>
            <a:schemeClr val="tx2"/>
          </a:solidFill>
          <a:latin typeface="Arial" charset="0"/>
        </a:defRPr>
      </a:lvl6pPr>
      <a:lvl7pPr marL="914400" algn="ctr" rtl="0" fontAlgn="base">
        <a:spcBef>
          <a:spcPct val="0"/>
        </a:spcBef>
        <a:spcAft>
          <a:spcPct val="0"/>
        </a:spcAft>
        <a:defRPr sz="2000" b="1">
          <a:solidFill>
            <a:schemeClr val="tx2"/>
          </a:solidFill>
          <a:latin typeface="Arial" charset="0"/>
        </a:defRPr>
      </a:lvl7pPr>
      <a:lvl8pPr marL="1371600" algn="ctr" rtl="0" fontAlgn="base">
        <a:spcBef>
          <a:spcPct val="0"/>
        </a:spcBef>
        <a:spcAft>
          <a:spcPct val="0"/>
        </a:spcAft>
        <a:defRPr sz="2000" b="1">
          <a:solidFill>
            <a:schemeClr val="tx2"/>
          </a:solidFill>
          <a:latin typeface="Arial" charset="0"/>
        </a:defRPr>
      </a:lvl8pPr>
      <a:lvl9pPr marL="1828800" algn="ctr" rtl="0" fontAlgn="base">
        <a:spcBef>
          <a:spcPct val="0"/>
        </a:spcBef>
        <a:spcAft>
          <a:spcPct val="0"/>
        </a:spcAft>
        <a:defRPr sz="2000" b="1">
          <a:solidFill>
            <a:schemeClr val="tx2"/>
          </a:solidFill>
          <a:latin typeface="Arial" charset="0"/>
        </a:defRPr>
      </a:lvl9pPr>
    </p:titleStyle>
    <p:bodyStyle>
      <a:lvl1pPr marL="342900" indent="-342900" algn="l" rtl="0" eaLnBrk="0" fontAlgn="base" hangingPunct="0">
        <a:spcBef>
          <a:spcPct val="20000"/>
        </a:spcBef>
        <a:spcAft>
          <a:spcPct val="0"/>
        </a:spcAft>
        <a:buChar char="•"/>
        <a:defRPr sz="2000">
          <a:solidFill>
            <a:schemeClr val="tx1"/>
          </a:solidFill>
          <a:latin typeface="+mn-lt"/>
          <a:ea typeface="ＭＳ Ｐゴシック" charset="-128"/>
          <a:cs typeface="ＭＳ Ｐゴシック" charset="-128"/>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128"/>
        </a:defRPr>
      </a:lvl2pPr>
      <a:lvl3pPr marL="1143000" indent="-228600" algn="l" rtl="0" eaLnBrk="0" fontAlgn="base" hangingPunct="0">
        <a:spcBef>
          <a:spcPct val="20000"/>
        </a:spcBef>
        <a:spcAft>
          <a:spcPct val="0"/>
        </a:spcAft>
        <a:buChar char="•"/>
        <a:defRPr sz="1600">
          <a:solidFill>
            <a:schemeClr val="tx1"/>
          </a:solidFill>
          <a:latin typeface="+mn-lt"/>
          <a:ea typeface="ＭＳ Ｐゴシック" charset="-128"/>
        </a:defRPr>
      </a:lvl3pPr>
      <a:lvl4pPr marL="1600200" indent="-228600" algn="l" rtl="0" eaLnBrk="0" fontAlgn="base" hangingPunct="0">
        <a:spcBef>
          <a:spcPct val="20000"/>
        </a:spcBef>
        <a:spcAft>
          <a:spcPct val="0"/>
        </a:spcAft>
        <a:buChar char="–"/>
        <a:defRPr sz="1400">
          <a:solidFill>
            <a:schemeClr val="tx1"/>
          </a:solidFill>
          <a:latin typeface="+mn-lt"/>
          <a:ea typeface="ＭＳ Ｐゴシック" charset="-128"/>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128"/>
        </a:defRPr>
      </a:lvl5pPr>
      <a:lvl6pPr marL="2514600" indent="-228600" algn="l" rtl="0" fontAlgn="base">
        <a:spcBef>
          <a:spcPct val="20000"/>
        </a:spcBef>
        <a:spcAft>
          <a:spcPct val="0"/>
        </a:spcAft>
        <a:buChar char="»"/>
        <a:defRPr sz="2000">
          <a:solidFill>
            <a:schemeClr val="tx1"/>
          </a:solidFill>
          <a:latin typeface="+mn-lt"/>
          <a:ea typeface="ＭＳ Ｐゴシック" charset="-128"/>
        </a:defRPr>
      </a:lvl6pPr>
      <a:lvl7pPr marL="2971800" indent="-228600" algn="l" rtl="0" fontAlgn="base">
        <a:spcBef>
          <a:spcPct val="20000"/>
        </a:spcBef>
        <a:spcAft>
          <a:spcPct val="0"/>
        </a:spcAft>
        <a:buChar char="»"/>
        <a:defRPr sz="2000">
          <a:solidFill>
            <a:schemeClr val="tx1"/>
          </a:solidFill>
          <a:latin typeface="+mn-lt"/>
          <a:ea typeface="ＭＳ Ｐゴシック" charset="-128"/>
        </a:defRPr>
      </a:lvl7pPr>
      <a:lvl8pPr marL="3429000" indent="-228600" algn="l" rtl="0" fontAlgn="base">
        <a:spcBef>
          <a:spcPct val="20000"/>
        </a:spcBef>
        <a:spcAft>
          <a:spcPct val="0"/>
        </a:spcAft>
        <a:buChar char="»"/>
        <a:defRPr sz="2000">
          <a:solidFill>
            <a:schemeClr val="tx1"/>
          </a:solidFill>
          <a:latin typeface="+mn-lt"/>
          <a:ea typeface="ＭＳ Ｐゴシック" charset="-128"/>
        </a:defRPr>
      </a:lvl8pPr>
      <a:lvl9pPr marL="3886200" indent="-228600" algn="l" rtl="0" fontAlgn="base">
        <a:spcBef>
          <a:spcPct val="20000"/>
        </a:spcBef>
        <a:spcAft>
          <a:spcPct val="0"/>
        </a:spcAft>
        <a:buChar char="»"/>
        <a:defRPr sz="2000">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hyperlink" Target="https://top500.org/lists/top500/2020/06/" TargetMode="Externa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7.xml"/><Relationship Id="rId4" Type="http://schemas.openxmlformats.org/officeDocument/2006/relationships/image" Target="../media/image17.gif"/></Relationships>
</file>

<file path=ppt/slides/_rels/slide1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gif"/><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hyperlink" Target="http://www.lsbu.ac.uk/oracle/oracle7/server/doc/SPS73/chap3.htm" TargetMode="Externa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4.xml"/><Relationship Id="rId4" Type="http://schemas.openxmlformats.org/officeDocument/2006/relationships/hyperlink" Target="https://computing.llnl.gov/tutorials/parallel_comp/" TargetMode="External"/></Relationships>
</file>

<file path=ppt/slides/_rels/slide5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12.xml"/><Relationship Id="rId1" Type="http://schemas.openxmlformats.org/officeDocument/2006/relationships/vmlDrawing" Target="../drawings/vmlDrawing1.vml"/><Relationship Id="rId4" Type="http://schemas.openxmlformats.org/officeDocument/2006/relationships/image" Target="../media/image41.emf"/></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7.xml"/><Relationship Id="rId1" Type="http://schemas.openxmlformats.org/officeDocument/2006/relationships/vmlDrawing" Target="../drawings/vmlDrawing2.vml"/><Relationship Id="rId4" Type="http://schemas.openxmlformats.org/officeDocument/2006/relationships/image" Target="../media/image42.wmf"/></Relationships>
</file>

<file path=ppt/slides/_rels/slide75.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7.xml"/><Relationship Id="rId1" Type="http://schemas.openxmlformats.org/officeDocument/2006/relationships/vmlDrawing" Target="../drawings/vmlDrawing3.vml"/><Relationship Id="rId6" Type="http://schemas.openxmlformats.org/officeDocument/2006/relationships/image" Target="../media/image44.wmf"/><Relationship Id="rId5" Type="http://schemas.openxmlformats.org/officeDocument/2006/relationships/oleObject" Target="../embeddings/oleObject4.bin"/><Relationship Id="rId4" Type="http://schemas.openxmlformats.org/officeDocument/2006/relationships/image" Target="../media/image43.wmf"/></Relationships>
</file>

<file path=ppt/slides/_rels/slide76.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7.xml"/><Relationship Id="rId1" Type="http://schemas.openxmlformats.org/officeDocument/2006/relationships/vmlDrawing" Target="../drawings/vmlDrawing4.vml"/><Relationship Id="rId4" Type="http://schemas.openxmlformats.org/officeDocument/2006/relationships/image" Target="../media/image45.wmf"/></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7.xml"/><Relationship Id="rId5" Type="http://schemas.openxmlformats.org/officeDocument/2006/relationships/image" Target="../media/image7.jpeg"/><Relationship Id="rId4" Type="http://schemas.openxmlformats.org/officeDocument/2006/relationships/image" Target="../media/image6.png"/></Relationships>
</file>

<file path=ppt/slides/_rels/slide80.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7.xml"/><Relationship Id="rId1" Type="http://schemas.openxmlformats.org/officeDocument/2006/relationships/vmlDrawing" Target="../drawings/vmlDrawing5.vml"/><Relationship Id="rId5" Type="http://schemas.openxmlformats.org/officeDocument/2006/relationships/image" Target="../media/image47.wmf"/><Relationship Id="rId4" Type="http://schemas.openxmlformats.org/officeDocument/2006/relationships/oleObject" Target="../embeddings/oleObject6.bin"/></Relationships>
</file>

<file path=ppt/slides/_rels/slide81.xml.rels><?xml version="1.0" encoding="UTF-8" standalone="yes"?>
<Relationships xmlns="http://schemas.openxmlformats.org/package/2006/relationships"><Relationship Id="rId8" Type="http://schemas.openxmlformats.org/officeDocument/2006/relationships/oleObject" Target="../embeddings/oleObject9.bin"/><Relationship Id="rId3" Type="http://schemas.openxmlformats.org/officeDocument/2006/relationships/image" Target="../media/image52.png"/><Relationship Id="rId7" Type="http://schemas.openxmlformats.org/officeDocument/2006/relationships/image" Target="../media/image49.wmf"/><Relationship Id="rId2" Type="http://schemas.openxmlformats.org/officeDocument/2006/relationships/slideLayout" Target="../slideLayouts/slideLayout7.xml"/><Relationship Id="rId1" Type="http://schemas.openxmlformats.org/officeDocument/2006/relationships/vmlDrawing" Target="../drawings/vmlDrawing6.vml"/><Relationship Id="rId6" Type="http://schemas.openxmlformats.org/officeDocument/2006/relationships/oleObject" Target="../embeddings/oleObject8.bin"/><Relationship Id="rId11" Type="http://schemas.openxmlformats.org/officeDocument/2006/relationships/image" Target="../media/image51.wmf"/><Relationship Id="rId5" Type="http://schemas.openxmlformats.org/officeDocument/2006/relationships/image" Target="../media/image48.wmf"/><Relationship Id="rId10" Type="http://schemas.openxmlformats.org/officeDocument/2006/relationships/oleObject" Target="../embeddings/oleObject10.bin"/><Relationship Id="rId4" Type="http://schemas.openxmlformats.org/officeDocument/2006/relationships/oleObject" Target="../embeddings/oleObject7.bin"/><Relationship Id="rId9" Type="http://schemas.openxmlformats.org/officeDocument/2006/relationships/image" Target="../media/image50.wmf"/></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8" Type="http://schemas.openxmlformats.org/officeDocument/2006/relationships/oleObject" Target="../embeddings/oleObject13.bin"/><Relationship Id="rId3" Type="http://schemas.openxmlformats.org/officeDocument/2006/relationships/notesSlide" Target="../notesSlides/notesSlide7.xml"/><Relationship Id="rId7" Type="http://schemas.openxmlformats.org/officeDocument/2006/relationships/image" Target="../media/image55.wmf"/><Relationship Id="rId2" Type="http://schemas.openxmlformats.org/officeDocument/2006/relationships/slideLayout" Target="../slideLayouts/slideLayout13.xml"/><Relationship Id="rId1" Type="http://schemas.openxmlformats.org/officeDocument/2006/relationships/vmlDrawing" Target="../drawings/vmlDrawing7.vml"/><Relationship Id="rId6" Type="http://schemas.openxmlformats.org/officeDocument/2006/relationships/oleObject" Target="../embeddings/oleObject12.bin"/><Relationship Id="rId5" Type="http://schemas.openxmlformats.org/officeDocument/2006/relationships/image" Target="../media/image54.wmf"/><Relationship Id="rId4" Type="http://schemas.openxmlformats.org/officeDocument/2006/relationships/oleObject" Target="../embeddings/oleObject11.bin"/><Relationship Id="rId9" Type="http://schemas.openxmlformats.org/officeDocument/2006/relationships/image" Target="../media/image56.wmf"/></Relationships>
</file>

<file path=ppt/slides/_rels/slide85.xml.rels><?xml version="1.0" encoding="UTF-8" standalone="yes"?>
<Relationships xmlns="http://schemas.openxmlformats.org/package/2006/relationships"><Relationship Id="rId3" Type="http://schemas.openxmlformats.org/officeDocument/2006/relationships/notesSlide" Target="../notesSlides/notesSlide8.xml"/><Relationship Id="rId7" Type="http://schemas.openxmlformats.org/officeDocument/2006/relationships/image" Target="../media/image58.wmf"/><Relationship Id="rId2" Type="http://schemas.openxmlformats.org/officeDocument/2006/relationships/slideLayout" Target="../slideLayouts/slideLayout13.xml"/><Relationship Id="rId1" Type="http://schemas.openxmlformats.org/officeDocument/2006/relationships/vmlDrawing" Target="../drawings/vmlDrawing8.vml"/><Relationship Id="rId6" Type="http://schemas.openxmlformats.org/officeDocument/2006/relationships/oleObject" Target="../embeddings/oleObject15.bin"/><Relationship Id="rId5" Type="http://schemas.openxmlformats.org/officeDocument/2006/relationships/image" Target="../media/image57.wmf"/><Relationship Id="rId4" Type="http://schemas.openxmlformats.org/officeDocument/2006/relationships/oleObject" Target="../embeddings/oleObject14.bin"/></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Layout" Target="../slideLayouts/slideLayout7.xml"/><Relationship Id="rId1" Type="http://schemas.openxmlformats.org/officeDocument/2006/relationships/vmlDrawing" Target="../drawings/vmlDrawing9.vml"/><Relationship Id="rId4" Type="http://schemas.openxmlformats.org/officeDocument/2006/relationships/image" Target="../media/image59.wmf"/></Relationships>
</file>

<file path=ppt/slides/_rels/slide89.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slideLayout" Target="../slideLayouts/slideLayout7.xml"/><Relationship Id="rId1" Type="http://schemas.openxmlformats.org/officeDocument/2006/relationships/vmlDrawing" Target="../drawings/vmlDrawing10.vml"/><Relationship Id="rId4" Type="http://schemas.openxmlformats.org/officeDocument/2006/relationships/image" Target="../media/image59.wm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hyperlink" Target="https://www.geeksforgeeks.org/difference-between-parallel-computing-and-distributed-computing/" TargetMode="Externa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hyperlink" Target="http://www.peter-urda.com/2010/10/asynchronous-versus-parallel-programming" TargetMode="Externa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Number Placeholder 3"/>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90000"/>
              <a:buFont typeface="Wingdings" panose="05000000000000000000" pitchFamily="2" charset="2"/>
              <a:buChar char="n"/>
              <a:defRPr sz="2800">
                <a:solidFill>
                  <a:schemeClr val="tx1"/>
                </a:solidFill>
                <a:latin typeface="Arial" panose="020B0604020202020204" pitchFamily="34" charset="0"/>
              </a:defRPr>
            </a:lvl1pPr>
            <a:lvl2pPr marL="742950" indent="-285750">
              <a:spcBef>
                <a:spcPct val="20000"/>
              </a:spcBef>
              <a:buClr>
                <a:schemeClr val="accent1"/>
              </a:buClr>
              <a:buSzPct val="75000"/>
              <a:buFont typeface="Wingdings" panose="05000000000000000000" pitchFamily="2" charset="2"/>
              <a:buChar char="n"/>
              <a:defRPr sz="2600">
                <a:solidFill>
                  <a:schemeClr val="tx1"/>
                </a:solidFill>
                <a:latin typeface="Arial" panose="020B0604020202020204" pitchFamily="34" charset="0"/>
              </a:defRPr>
            </a:lvl2pPr>
            <a:lvl3pPr marL="1143000" indent="-228600">
              <a:spcBef>
                <a:spcPct val="20000"/>
              </a:spcBef>
              <a:buClr>
                <a:schemeClr val="folHlink"/>
              </a:buClr>
              <a:buSzPct val="55000"/>
              <a:buFont typeface="Wingdings" panose="05000000000000000000" pitchFamily="2" charset="2"/>
              <a:buChar char="n"/>
              <a:defRPr sz="2300">
                <a:solidFill>
                  <a:schemeClr val="tx1"/>
                </a:solidFill>
                <a:latin typeface="Arial" panose="020B0604020202020204" pitchFamily="34" charset="0"/>
              </a:defRPr>
            </a:lvl3pPr>
            <a:lvl4pPr marL="16002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FontTx/>
              <a:buNone/>
            </a:pPr>
            <a:fld id="{F409239C-09F8-4216-8358-9AD4BE18E6AF}" type="slidenum">
              <a:rPr lang="en-US" altLang="en-US" sz="1000"/>
              <a:pPr>
                <a:spcBef>
                  <a:spcPct val="0"/>
                </a:spcBef>
                <a:buClrTx/>
                <a:buSzTx/>
                <a:buFontTx/>
                <a:buNone/>
              </a:pPr>
              <a:t>1</a:t>
            </a:fld>
            <a:endParaRPr lang="en-US" altLang="en-US" sz="1000"/>
          </a:p>
        </p:txBody>
      </p:sp>
      <p:sp>
        <p:nvSpPr>
          <p:cNvPr id="5123" name="Text Box 2"/>
          <p:cNvSpPr txBox="1">
            <a:spLocks noChangeArrowheads="1"/>
          </p:cNvSpPr>
          <p:nvPr/>
        </p:nvSpPr>
        <p:spPr bwMode="auto">
          <a:xfrm>
            <a:off x="609600" y="457200"/>
            <a:ext cx="8229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90000"/>
              <a:buFont typeface="Wingdings" panose="05000000000000000000" pitchFamily="2" charset="2"/>
              <a:buChar char="n"/>
              <a:defRPr sz="2800">
                <a:solidFill>
                  <a:schemeClr val="tx1"/>
                </a:solidFill>
                <a:latin typeface="Arial" panose="020B0604020202020204" pitchFamily="34" charset="0"/>
              </a:defRPr>
            </a:lvl1pPr>
            <a:lvl2pPr marL="742950" indent="-285750">
              <a:spcBef>
                <a:spcPct val="20000"/>
              </a:spcBef>
              <a:buClr>
                <a:schemeClr val="accent1"/>
              </a:buClr>
              <a:buSzPct val="75000"/>
              <a:buFont typeface="Wingdings" panose="05000000000000000000" pitchFamily="2" charset="2"/>
              <a:buChar char="n"/>
              <a:defRPr sz="2600">
                <a:solidFill>
                  <a:schemeClr val="tx1"/>
                </a:solidFill>
                <a:latin typeface="Arial" panose="020B0604020202020204" pitchFamily="34" charset="0"/>
              </a:defRPr>
            </a:lvl2pPr>
            <a:lvl3pPr marL="1143000" indent="-228600">
              <a:spcBef>
                <a:spcPct val="20000"/>
              </a:spcBef>
              <a:buClr>
                <a:schemeClr val="folHlink"/>
              </a:buClr>
              <a:buSzPct val="55000"/>
              <a:buFont typeface="Wingdings" panose="05000000000000000000" pitchFamily="2" charset="2"/>
              <a:buChar char="n"/>
              <a:defRPr sz="2300">
                <a:solidFill>
                  <a:schemeClr val="tx1"/>
                </a:solidFill>
                <a:latin typeface="Arial" panose="020B0604020202020204" pitchFamily="34" charset="0"/>
              </a:defRPr>
            </a:lvl3pPr>
            <a:lvl4pPr marL="16002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9pPr>
          </a:lstStyle>
          <a:p>
            <a:pPr>
              <a:spcBef>
                <a:spcPct val="50000"/>
              </a:spcBef>
              <a:buClrTx/>
              <a:buSzTx/>
              <a:buFontTx/>
              <a:buNone/>
            </a:pPr>
            <a:endParaRPr lang="en-AU" altLang="en-US" sz="2400">
              <a:latin typeface="Times New Roman" panose="02020603050405020304" pitchFamily="18" charset="0"/>
            </a:endParaRPr>
          </a:p>
        </p:txBody>
      </p:sp>
      <p:sp>
        <p:nvSpPr>
          <p:cNvPr id="5124" name="Text Box 6"/>
          <p:cNvSpPr txBox="1">
            <a:spLocks noChangeArrowheads="1"/>
          </p:cNvSpPr>
          <p:nvPr/>
        </p:nvSpPr>
        <p:spPr bwMode="auto">
          <a:xfrm>
            <a:off x="609600" y="1676400"/>
            <a:ext cx="80010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90000"/>
              <a:buFont typeface="Wingdings" panose="05000000000000000000" pitchFamily="2" charset="2"/>
              <a:buChar char="n"/>
              <a:defRPr sz="2800">
                <a:solidFill>
                  <a:schemeClr val="tx1"/>
                </a:solidFill>
                <a:latin typeface="Arial" panose="020B0604020202020204" pitchFamily="34" charset="0"/>
              </a:defRPr>
            </a:lvl1pPr>
            <a:lvl2pPr marL="742950" indent="-285750">
              <a:spcBef>
                <a:spcPct val="20000"/>
              </a:spcBef>
              <a:buClr>
                <a:schemeClr val="accent1"/>
              </a:buClr>
              <a:buSzPct val="75000"/>
              <a:buFont typeface="Wingdings" panose="05000000000000000000" pitchFamily="2" charset="2"/>
              <a:buChar char="n"/>
              <a:defRPr sz="2600">
                <a:solidFill>
                  <a:schemeClr val="tx1"/>
                </a:solidFill>
                <a:latin typeface="Arial" panose="020B0604020202020204" pitchFamily="34" charset="0"/>
              </a:defRPr>
            </a:lvl2pPr>
            <a:lvl3pPr marL="1143000" indent="-228600">
              <a:spcBef>
                <a:spcPct val="20000"/>
              </a:spcBef>
              <a:buClr>
                <a:schemeClr val="folHlink"/>
              </a:buClr>
              <a:buSzPct val="55000"/>
              <a:buFont typeface="Wingdings" panose="05000000000000000000" pitchFamily="2" charset="2"/>
              <a:buChar char="n"/>
              <a:defRPr sz="2300">
                <a:solidFill>
                  <a:schemeClr val="tx1"/>
                </a:solidFill>
                <a:latin typeface="Arial" panose="020B0604020202020204" pitchFamily="34" charset="0"/>
              </a:defRPr>
            </a:lvl3pPr>
            <a:lvl4pPr marL="16002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9pPr>
          </a:lstStyle>
          <a:p>
            <a:pPr algn="ctr">
              <a:spcBef>
                <a:spcPct val="50000"/>
              </a:spcBef>
              <a:buClrTx/>
              <a:buSzTx/>
              <a:buFontTx/>
              <a:buNone/>
            </a:pPr>
            <a:r>
              <a:rPr lang="en-US" altLang="en-US" sz="3200" b="1" dirty="0">
                <a:latin typeface="Times New Roman" panose="02020603050405020304" pitchFamily="18" charset="0"/>
              </a:rPr>
              <a:t>LECTURE WEEK 1</a:t>
            </a:r>
          </a:p>
        </p:txBody>
      </p:sp>
      <p:sp>
        <p:nvSpPr>
          <p:cNvPr id="5126" name="Text Box 7"/>
          <p:cNvSpPr txBox="1">
            <a:spLocks noChangeArrowheads="1"/>
          </p:cNvSpPr>
          <p:nvPr/>
        </p:nvSpPr>
        <p:spPr bwMode="auto">
          <a:xfrm>
            <a:off x="838200" y="2743200"/>
            <a:ext cx="7772400"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90000"/>
              <a:buFont typeface="Wingdings" panose="05000000000000000000" pitchFamily="2" charset="2"/>
              <a:buChar char="n"/>
              <a:defRPr sz="2800">
                <a:solidFill>
                  <a:schemeClr val="tx1"/>
                </a:solidFill>
                <a:latin typeface="Arial" panose="020B0604020202020204" pitchFamily="34" charset="0"/>
              </a:defRPr>
            </a:lvl1pPr>
            <a:lvl2pPr marL="742950" indent="-285750">
              <a:spcBef>
                <a:spcPct val="20000"/>
              </a:spcBef>
              <a:buClr>
                <a:schemeClr val="accent1"/>
              </a:buClr>
              <a:buSzPct val="75000"/>
              <a:buFont typeface="Wingdings" panose="05000000000000000000" pitchFamily="2" charset="2"/>
              <a:buChar char="n"/>
              <a:defRPr sz="2600">
                <a:solidFill>
                  <a:schemeClr val="tx1"/>
                </a:solidFill>
                <a:latin typeface="Arial" panose="020B0604020202020204" pitchFamily="34" charset="0"/>
              </a:defRPr>
            </a:lvl2pPr>
            <a:lvl3pPr marL="1143000" indent="-228600">
              <a:spcBef>
                <a:spcPct val="20000"/>
              </a:spcBef>
              <a:buClr>
                <a:schemeClr val="folHlink"/>
              </a:buClr>
              <a:buSzPct val="55000"/>
              <a:buFont typeface="Wingdings" panose="05000000000000000000" pitchFamily="2" charset="2"/>
              <a:buChar char="n"/>
              <a:defRPr sz="2300">
                <a:solidFill>
                  <a:schemeClr val="tx1"/>
                </a:solidFill>
                <a:latin typeface="Arial" panose="020B0604020202020204" pitchFamily="34" charset="0"/>
              </a:defRPr>
            </a:lvl3pPr>
            <a:lvl4pPr marL="16002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9pPr>
          </a:lstStyle>
          <a:p>
            <a:pPr algn="ctr">
              <a:spcBef>
                <a:spcPct val="50000"/>
              </a:spcBef>
              <a:buClrTx/>
              <a:buSzTx/>
              <a:buFontTx/>
              <a:buNone/>
            </a:pPr>
            <a:r>
              <a:rPr lang="en-US" altLang="ko-KR" sz="3200" b="1" dirty="0">
                <a:latin typeface="Times New Roman" panose="02020603050405020304" pitchFamily="18" charset="0"/>
                <a:ea typeface="굴림" panose="020B0600000101010101" pitchFamily="34" charset="-127"/>
              </a:rPr>
              <a:t>INTRODUCTION TO PARALLEL COMPUTING </a:t>
            </a:r>
          </a:p>
        </p:txBody>
      </p:sp>
      <p:sp>
        <p:nvSpPr>
          <p:cNvPr id="6" name="Text Box 6">
            <a:extLst>
              <a:ext uri="{FF2B5EF4-FFF2-40B4-BE49-F238E27FC236}">
                <a16:creationId xmlns:a16="http://schemas.microsoft.com/office/drawing/2014/main" id="{7E6F5386-1BA3-4C67-87DB-17A923DBDFFC}"/>
              </a:ext>
            </a:extLst>
          </p:cNvPr>
          <p:cNvSpPr txBox="1">
            <a:spLocks noChangeArrowheads="1"/>
          </p:cNvSpPr>
          <p:nvPr/>
        </p:nvSpPr>
        <p:spPr bwMode="auto">
          <a:xfrm>
            <a:off x="609600" y="762000"/>
            <a:ext cx="80010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90000"/>
              <a:buFont typeface="Wingdings" panose="05000000000000000000" pitchFamily="2" charset="2"/>
              <a:buChar char="n"/>
              <a:defRPr sz="2800">
                <a:solidFill>
                  <a:schemeClr val="tx1"/>
                </a:solidFill>
                <a:latin typeface="Arial" panose="020B0604020202020204" pitchFamily="34" charset="0"/>
              </a:defRPr>
            </a:lvl1pPr>
            <a:lvl2pPr marL="742950" indent="-285750">
              <a:spcBef>
                <a:spcPct val="20000"/>
              </a:spcBef>
              <a:buClr>
                <a:schemeClr val="accent1"/>
              </a:buClr>
              <a:buSzPct val="75000"/>
              <a:buFont typeface="Wingdings" panose="05000000000000000000" pitchFamily="2" charset="2"/>
              <a:buChar char="n"/>
              <a:defRPr sz="2600">
                <a:solidFill>
                  <a:schemeClr val="tx1"/>
                </a:solidFill>
                <a:latin typeface="Arial" panose="020B0604020202020204" pitchFamily="34" charset="0"/>
              </a:defRPr>
            </a:lvl2pPr>
            <a:lvl3pPr marL="1143000" indent="-228600">
              <a:spcBef>
                <a:spcPct val="20000"/>
              </a:spcBef>
              <a:buClr>
                <a:schemeClr val="folHlink"/>
              </a:buClr>
              <a:buSzPct val="55000"/>
              <a:buFont typeface="Wingdings" panose="05000000000000000000" pitchFamily="2" charset="2"/>
              <a:buChar char="n"/>
              <a:defRPr sz="2300">
                <a:solidFill>
                  <a:schemeClr val="tx1"/>
                </a:solidFill>
                <a:latin typeface="Arial" panose="020B0604020202020204" pitchFamily="34" charset="0"/>
              </a:defRPr>
            </a:lvl3pPr>
            <a:lvl4pPr marL="16002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9pPr>
          </a:lstStyle>
          <a:p>
            <a:pPr algn="ctr">
              <a:spcBef>
                <a:spcPct val="50000"/>
              </a:spcBef>
              <a:buClrTx/>
              <a:buSzTx/>
              <a:buFontTx/>
              <a:buNone/>
            </a:pPr>
            <a:r>
              <a:rPr lang="en-US" altLang="en-US" sz="3200" b="1" dirty="0">
                <a:latin typeface="Times New Roman" panose="02020603050405020304" pitchFamily="18" charset="0"/>
              </a:rPr>
              <a:t>FIT3143</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Slide Number Placeholder 3"/>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90000"/>
              <a:buFont typeface="Wingdings" panose="05000000000000000000" pitchFamily="2" charset="2"/>
              <a:buChar char="n"/>
              <a:defRPr sz="2800">
                <a:solidFill>
                  <a:schemeClr val="tx1"/>
                </a:solidFill>
                <a:latin typeface="Arial" panose="020B0604020202020204" pitchFamily="34" charset="0"/>
              </a:defRPr>
            </a:lvl1pPr>
            <a:lvl2pPr marL="742950" indent="-285750">
              <a:spcBef>
                <a:spcPct val="20000"/>
              </a:spcBef>
              <a:buClr>
                <a:schemeClr val="accent1"/>
              </a:buClr>
              <a:buSzPct val="75000"/>
              <a:buFont typeface="Wingdings" panose="05000000000000000000" pitchFamily="2" charset="2"/>
              <a:buChar char="n"/>
              <a:defRPr sz="2600">
                <a:solidFill>
                  <a:schemeClr val="tx1"/>
                </a:solidFill>
                <a:latin typeface="Arial" panose="020B0604020202020204" pitchFamily="34" charset="0"/>
              </a:defRPr>
            </a:lvl2pPr>
            <a:lvl3pPr marL="1143000" indent="-228600">
              <a:spcBef>
                <a:spcPct val="20000"/>
              </a:spcBef>
              <a:buClr>
                <a:schemeClr val="folHlink"/>
              </a:buClr>
              <a:buSzPct val="55000"/>
              <a:buFont typeface="Wingdings" panose="05000000000000000000" pitchFamily="2" charset="2"/>
              <a:buChar char="n"/>
              <a:defRPr sz="2300">
                <a:solidFill>
                  <a:schemeClr val="tx1"/>
                </a:solidFill>
                <a:latin typeface="Arial" panose="020B0604020202020204" pitchFamily="34" charset="0"/>
              </a:defRPr>
            </a:lvl3pPr>
            <a:lvl4pPr marL="16002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FontTx/>
              <a:buNone/>
            </a:pPr>
            <a:fld id="{5A2E6E29-FC0E-40EB-91A9-781F149FD400}" type="slidenum">
              <a:rPr lang="en-US" altLang="en-US" sz="1000"/>
              <a:pPr>
                <a:spcBef>
                  <a:spcPct val="0"/>
                </a:spcBef>
                <a:buClrTx/>
                <a:buSzTx/>
                <a:buFontTx/>
                <a:buNone/>
              </a:pPr>
              <a:t>10</a:t>
            </a:fld>
            <a:endParaRPr lang="en-US" altLang="en-US" sz="1000"/>
          </a:p>
        </p:txBody>
      </p:sp>
      <p:sp>
        <p:nvSpPr>
          <p:cNvPr id="15363" name="Text Box 2"/>
          <p:cNvSpPr txBox="1">
            <a:spLocks noChangeArrowheads="1"/>
          </p:cNvSpPr>
          <p:nvPr/>
        </p:nvSpPr>
        <p:spPr bwMode="auto">
          <a:xfrm>
            <a:off x="609600" y="457200"/>
            <a:ext cx="8229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90000"/>
              <a:buFont typeface="Wingdings" panose="05000000000000000000" pitchFamily="2" charset="2"/>
              <a:buChar char="n"/>
              <a:defRPr sz="2800">
                <a:solidFill>
                  <a:schemeClr val="tx1"/>
                </a:solidFill>
                <a:latin typeface="Arial" panose="020B0604020202020204" pitchFamily="34" charset="0"/>
              </a:defRPr>
            </a:lvl1pPr>
            <a:lvl2pPr marL="742950" indent="-285750">
              <a:spcBef>
                <a:spcPct val="20000"/>
              </a:spcBef>
              <a:buClr>
                <a:schemeClr val="accent1"/>
              </a:buClr>
              <a:buSzPct val="75000"/>
              <a:buFont typeface="Wingdings" panose="05000000000000000000" pitchFamily="2" charset="2"/>
              <a:buChar char="n"/>
              <a:defRPr sz="2600">
                <a:solidFill>
                  <a:schemeClr val="tx1"/>
                </a:solidFill>
                <a:latin typeface="Arial" panose="020B0604020202020204" pitchFamily="34" charset="0"/>
              </a:defRPr>
            </a:lvl2pPr>
            <a:lvl3pPr marL="1143000" indent="-228600">
              <a:spcBef>
                <a:spcPct val="20000"/>
              </a:spcBef>
              <a:buClr>
                <a:schemeClr val="folHlink"/>
              </a:buClr>
              <a:buSzPct val="55000"/>
              <a:buFont typeface="Wingdings" panose="05000000000000000000" pitchFamily="2" charset="2"/>
              <a:buChar char="n"/>
              <a:defRPr sz="2300">
                <a:solidFill>
                  <a:schemeClr val="tx1"/>
                </a:solidFill>
                <a:latin typeface="Arial" panose="020B0604020202020204" pitchFamily="34" charset="0"/>
              </a:defRPr>
            </a:lvl3pPr>
            <a:lvl4pPr marL="16002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9pPr>
          </a:lstStyle>
          <a:p>
            <a:pPr>
              <a:spcBef>
                <a:spcPct val="50000"/>
              </a:spcBef>
              <a:buClrTx/>
              <a:buSzTx/>
              <a:buFontTx/>
              <a:buNone/>
            </a:pPr>
            <a:endParaRPr lang="en-AU" altLang="en-US" sz="2400">
              <a:latin typeface="Times New Roman" panose="02020603050405020304" pitchFamily="18" charset="0"/>
            </a:endParaRPr>
          </a:p>
        </p:txBody>
      </p:sp>
      <p:sp>
        <p:nvSpPr>
          <p:cNvPr id="15364" name="Text Box 3"/>
          <p:cNvSpPr txBox="1">
            <a:spLocks noChangeArrowheads="1"/>
          </p:cNvSpPr>
          <p:nvPr/>
        </p:nvSpPr>
        <p:spPr bwMode="auto">
          <a:xfrm>
            <a:off x="609600" y="1676400"/>
            <a:ext cx="8534400" cy="4154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76213" indent="-176213">
              <a:spcBef>
                <a:spcPct val="20000"/>
              </a:spcBef>
              <a:buClr>
                <a:schemeClr val="folHlink"/>
              </a:buClr>
              <a:buSzPct val="90000"/>
              <a:buFont typeface="Wingdings" panose="05000000000000000000" pitchFamily="2" charset="2"/>
              <a:buChar char="n"/>
              <a:defRPr sz="2800">
                <a:solidFill>
                  <a:schemeClr val="tx1"/>
                </a:solidFill>
                <a:latin typeface="Arial" panose="020B0604020202020204" pitchFamily="34" charset="0"/>
              </a:defRPr>
            </a:lvl1pPr>
            <a:lvl2pPr marL="742950" indent="-285750">
              <a:spcBef>
                <a:spcPct val="20000"/>
              </a:spcBef>
              <a:buClr>
                <a:schemeClr val="accent1"/>
              </a:buClr>
              <a:buSzPct val="75000"/>
              <a:buFont typeface="Wingdings" panose="05000000000000000000" pitchFamily="2" charset="2"/>
              <a:buChar char="n"/>
              <a:defRPr sz="2600">
                <a:solidFill>
                  <a:schemeClr val="tx1"/>
                </a:solidFill>
                <a:latin typeface="Arial" panose="020B0604020202020204" pitchFamily="34" charset="0"/>
              </a:defRPr>
            </a:lvl2pPr>
            <a:lvl3pPr marL="1143000" indent="-228600">
              <a:spcBef>
                <a:spcPct val="20000"/>
              </a:spcBef>
              <a:buClr>
                <a:schemeClr val="folHlink"/>
              </a:buClr>
              <a:buSzPct val="55000"/>
              <a:buFont typeface="Wingdings" panose="05000000000000000000" pitchFamily="2" charset="2"/>
              <a:buChar char="n"/>
              <a:defRPr sz="2300">
                <a:solidFill>
                  <a:schemeClr val="tx1"/>
                </a:solidFill>
                <a:latin typeface="Arial" panose="020B0604020202020204" pitchFamily="34" charset="0"/>
              </a:defRPr>
            </a:lvl3pPr>
            <a:lvl4pPr marL="16002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FontTx/>
              <a:buChar char="•"/>
            </a:pPr>
            <a:r>
              <a:rPr lang="en-US" altLang="en-US" sz="2400" dirty="0">
                <a:latin typeface="Times New Roman" panose="02020603050405020304" pitchFamily="18" charset="0"/>
              </a:rPr>
              <a:t>With parallelism, much greater speeds can be achieved. The fastest computer in the world has a peak speed of about 415,530 Teraflops </a:t>
            </a:r>
            <a:r>
              <a:rPr lang="en-US" altLang="en-US" sz="1400" dirty="0">
                <a:latin typeface="Times New Roman" panose="02020603050405020304" pitchFamily="18" charset="0"/>
              </a:rPr>
              <a:t>(</a:t>
            </a:r>
            <a:r>
              <a:rPr lang="en-MY" sz="1400" dirty="0">
                <a:hlinkClick r:id="rId2"/>
              </a:rPr>
              <a:t>https://top500.org/lists/top500/2020/06/</a:t>
            </a:r>
            <a:r>
              <a:rPr lang="en-US" altLang="en-US" sz="1400" dirty="0">
                <a:latin typeface="Times New Roman" panose="02020603050405020304" pitchFamily="18" charset="0"/>
              </a:rPr>
              <a:t>).</a:t>
            </a:r>
            <a:r>
              <a:rPr lang="en-US" altLang="en-US" sz="1200" dirty="0">
                <a:latin typeface="Times New Roman" panose="02020603050405020304" pitchFamily="18" charset="0"/>
              </a:rPr>
              <a:t> </a:t>
            </a:r>
            <a:r>
              <a:rPr lang="en-US" altLang="en-US" sz="2400" dirty="0">
                <a:latin typeface="Times New Roman" panose="02020603050405020304" pitchFamily="18" charset="0"/>
              </a:rPr>
              <a:t>(flops: floating point instructions)</a:t>
            </a:r>
            <a:endParaRPr lang="en-US" altLang="en-US" sz="2400" dirty="0">
              <a:solidFill>
                <a:schemeClr val="tx2"/>
              </a:solidFill>
              <a:latin typeface="Times New Roman" panose="02020603050405020304" pitchFamily="18" charset="0"/>
            </a:endParaRPr>
          </a:p>
          <a:p>
            <a:pPr>
              <a:spcBef>
                <a:spcPct val="0"/>
              </a:spcBef>
              <a:buClrTx/>
              <a:buSzTx/>
              <a:buFontTx/>
              <a:buChar char="•"/>
            </a:pPr>
            <a:r>
              <a:rPr lang="en-US" altLang="en-US" sz="2400" dirty="0">
                <a:solidFill>
                  <a:schemeClr val="tx2"/>
                </a:solidFill>
                <a:latin typeface="Times New Roman" panose="02020603050405020304" pitchFamily="18" charset="0"/>
              </a:rPr>
              <a:t>T</a:t>
            </a:r>
            <a:r>
              <a:rPr lang="en-US" altLang="en-US" sz="2400" dirty="0">
                <a:latin typeface="Times New Roman" panose="02020603050405020304" pitchFamily="18" charset="0"/>
              </a:rPr>
              <a:t>he </a:t>
            </a:r>
            <a:r>
              <a:rPr lang="en-US" altLang="en-US" sz="2400" b="1" dirty="0">
                <a:latin typeface="Times New Roman" panose="02020603050405020304" pitchFamily="18" charset="0"/>
              </a:rPr>
              <a:t>enormous size </a:t>
            </a:r>
            <a:r>
              <a:rPr lang="en-US" altLang="en-US" sz="2400" dirty="0">
                <a:latin typeface="Times New Roman" panose="02020603050405020304" pitchFamily="18" charset="0"/>
              </a:rPr>
              <a:t>of the problems that are being investigated. These problems fall in many domains of </a:t>
            </a:r>
            <a:r>
              <a:rPr lang="en-US" altLang="en-US" sz="2400" b="1" dirty="0">
                <a:latin typeface="Times New Roman" panose="02020603050405020304" pitchFamily="18" charset="0"/>
              </a:rPr>
              <a:t>science, engineering</a:t>
            </a:r>
            <a:r>
              <a:rPr lang="en-US" altLang="en-US" sz="2400" dirty="0">
                <a:latin typeface="Times New Roman" panose="02020603050405020304" pitchFamily="18" charset="0"/>
              </a:rPr>
              <a:t>, and </a:t>
            </a:r>
            <a:r>
              <a:rPr lang="en-US" altLang="en-US" sz="2400" b="1" dirty="0">
                <a:latin typeface="Times New Roman" panose="02020603050405020304" pitchFamily="18" charset="0"/>
              </a:rPr>
              <a:t>economics</a:t>
            </a:r>
            <a:r>
              <a:rPr lang="en-US" altLang="en-US" sz="2400" dirty="0">
                <a:latin typeface="Times New Roman" panose="02020603050405020304" pitchFamily="18" charset="0"/>
              </a:rPr>
              <a:t>.</a:t>
            </a:r>
          </a:p>
          <a:p>
            <a:pPr>
              <a:spcBef>
                <a:spcPct val="0"/>
              </a:spcBef>
              <a:buClrTx/>
              <a:buSzTx/>
              <a:buFontTx/>
              <a:buChar char="•"/>
            </a:pPr>
            <a:r>
              <a:rPr lang="en-US" altLang="en-US" sz="2400" dirty="0">
                <a:latin typeface="Times New Roman" panose="02020603050405020304" pitchFamily="18" charset="0"/>
              </a:rPr>
              <a:t>To solve these problems requires carrying out huge numbers of computations, such as 10</a:t>
            </a:r>
            <a:r>
              <a:rPr lang="en-US" altLang="en-US" sz="2400" baseline="30000" dirty="0">
                <a:latin typeface="Times New Roman" panose="02020603050405020304" pitchFamily="18" charset="0"/>
              </a:rPr>
              <a:t>12</a:t>
            </a:r>
            <a:r>
              <a:rPr lang="en-US" altLang="en-US" sz="2400" dirty="0">
                <a:latin typeface="Times New Roman" panose="02020603050405020304" pitchFamily="18" charset="0"/>
              </a:rPr>
              <a:t>, 10</a:t>
            </a:r>
            <a:r>
              <a:rPr lang="en-US" altLang="en-US" sz="2400" baseline="30000" dirty="0">
                <a:latin typeface="Times New Roman" panose="02020603050405020304" pitchFamily="18" charset="0"/>
              </a:rPr>
              <a:t>14</a:t>
            </a:r>
            <a:r>
              <a:rPr lang="en-US" altLang="en-US" sz="2400" dirty="0">
                <a:latin typeface="Times New Roman" panose="02020603050405020304" pitchFamily="18" charset="0"/>
              </a:rPr>
              <a:t>, 10</a:t>
            </a:r>
            <a:r>
              <a:rPr lang="en-US" altLang="en-US" sz="2400" baseline="30000" dirty="0">
                <a:latin typeface="Times New Roman" panose="02020603050405020304" pitchFamily="18" charset="0"/>
              </a:rPr>
              <a:t>16 </a:t>
            </a:r>
            <a:r>
              <a:rPr lang="en-US" altLang="en-US" sz="2400" dirty="0">
                <a:latin typeface="Times New Roman" panose="02020603050405020304" pitchFamily="18" charset="0"/>
              </a:rPr>
              <a:t>or even more. This number of computations cannot be done by any existing serial machine but is feasible to attack using parallel processing.  </a:t>
            </a:r>
          </a:p>
        </p:txBody>
      </p:sp>
      <p:sp>
        <p:nvSpPr>
          <p:cNvPr id="15365" name="Text Box 6"/>
          <p:cNvSpPr txBox="1">
            <a:spLocks noChangeArrowheads="1"/>
          </p:cNvSpPr>
          <p:nvPr/>
        </p:nvSpPr>
        <p:spPr bwMode="auto">
          <a:xfrm>
            <a:off x="762000" y="623888"/>
            <a:ext cx="83820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90000"/>
              <a:buFont typeface="Wingdings" panose="05000000000000000000" pitchFamily="2" charset="2"/>
              <a:buChar char="n"/>
              <a:defRPr sz="2800">
                <a:solidFill>
                  <a:schemeClr val="tx1"/>
                </a:solidFill>
                <a:latin typeface="Arial" panose="020B0604020202020204" pitchFamily="34" charset="0"/>
              </a:defRPr>
            </a:lvl1pPr>
            <a:lvl2pPr marL="742950" indent="-285750">
              <a:spcBef>
                <a:spcPct val="20000"/>
              </a:spcBef>
              <a:buClr>
                <a:schemeClr val="accent1"/>
              </a:buClr>
              <a:buSzPct val="75000"/>
              <a:buFont typeface="Wingdings" panose="05000000000000000000" pitchFamily="2" charset="2"/>
              <a:buChar char="n"/>
              <a:defRPr sz="2600">
                <a:solidFill>
                  <a:schemeClr val="tx1"/>
                </a:solidFill>
                <a:latin typeface="Arial" panose="020B0604020202020204" pitchFamily="34" charset="0"/>
              </a:defRPr>
            </a:lvl2pPr>
            <a:lvl3pPr marL="1143000" indent="-228600">
              <a:spcBef>
                <a:spcPct val="20000"/>
              </a:spcBef>
              <a:buClr>
                <a:schemeClr val="folHlink"/>
              </a:buClr>
              <a:buSzPct val="55000"/>
              <a:buFont typeface="Wingdings" panose="05000000000000000000" pitchFamily="2" charset="2"/>
              <a:buChar char="n"/>
              <a:defRPr sz="2300">
                <a:solidFill>
                  <a:schemeClr val="tx1"/>
                </a:solidFill>
                <a:latin typeface="Arial" panose="020B0604020202020204" pitchFamily="34" charset="0"/>
              </a:defRPr>
            </a:lvl3pPr>
            <a:lvl4pPr marL="16002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9pPr>
          </a:lstStyle>
          <a:p>
            <a:pPr>
              <a:spcBef>
                <a:spcPct val="50000"/>
              </a:spcBef>
              <a:buClrTx/>
              <a:buSzTx/>
              <a:buFontTx/>
              <a:buNone/>
            </a:pPr>
            <a:r>
              <a:rPr lang="en-US" altLang="en-US" b="1" dirty="0">
                <a:latin typeface="Times New Roman" panose="02020603050405020304" pitchFamily="18" charset="0"/>
              </a:rPr>
              <a:t>Reasons for using parallel machines</a:t>
            </a:r>
            <a:endParaRPr lang="en-US" altLang="en-US" dirty="0">
              <a:latin typeface="Times New Roman" panose="02020603050405020304" pitchFamily="18"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pPr>
              <a:defRPr/>
            </a:pPr>
            <a:fld id="{61DE7FE3-6571-4708-A866-A0666B8DA92B}" type="slidenum">
              <a:rPr lang="en-US" altLang="en-US" smtClean="0"/>
              <a:pPr>
                <a:defRPr/>
              </a:pPr>
              <a:t>11</a:t>
            </a:fld>
            <a:endParaRPr lang="en-US" altLang="en-US"/>
          </a:p>
        </p:txBody>
      </p:sp>
      <p:sp>
        <p:nvSpPr>
          <p:cNvPr id="4" name="Text Box 6"/>
          <p:cNvSpPr txBox="1">
            <a:spLocks noChangeArrowheads="1"/>
          </p:cNvSpPr>
          <p:nvPr/>
        </p:nvSpPr>
        <p:spPr bwMode="auto">
          <a:xfrm>
            <a:off x="76200" y="740758"/>
            <a:ext cx="8382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90000"/>
              <a:buFont typeface="Wingdings" panose="05000000000000000000" pitchFamily="2" charset="2"/>
              <a:buChar char="n"/>
              <a:defRPr sz="2800">
                <a:solidFill>
                  <a:schemeClr val="tx1"/>
                </a:solidFill>
                <a:latin typeface="Arial" panose="020B0604020202020204" pitchFamily="34" charset="0"/>
              </a:defRPr>
            </a:lvl1pPr>
            <a:lvl2pPr marL="742950" indent="-285750">
              <a:spcBef>
                <a:spcPct val="20000"/>
              </a:spcBef>
              <a:buClr>
                <a:schemeClr val="accent1"/>
              </a:buClr>
              <a:buSzPct val="75000"/>
              <a:buFont typeface="Wingdings" panose="05000000000000000000" pitchFamily="2" charset="2"/>
              <a:buChar char="n"/>
              <a:defRPr sz="2600">
                <a:solidFill>
                  <a:schemeClr val="tx1"/>
                </a:solidFill>
                <a:latin typeface="Arial" panose="020B0604020202020204" pitchFamily="34" charset="0"/>
              </a:defRPr>
            </a:lvl2pPr>
            <a:lvl3pPr marL="1143000" indent="-228600">
              <a:spcBef>
                <a:spcPct val="20000"/>
              </a:spcBef>
              <a:buClr>
                <a:schemeClr val="folHlink"/>
              </a:buClr>
              <a:buSzPct val="55000"/>
              <a:buFont typeface="Wingdings" panose="05000000000000000000" pitchFamily="2" charset="2"/>
              <a:buChar char="n"/>
              <a:defRPr sz="2300">
                <a:solidFill>
                  <a:schemeClr val="tx1"/>
                </a:solidFill>
                <a:latin typeface="Arial" panose="020B0604020202020204" pitchFamily="34" charset="0"/>
              </a:defRPr>
            </a:lvl3pPr>
            <a:lvl4pPr marL="16002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9pPr>
          </a:lstStyle>
          <a:p>
            <a:pPr>
              <a:spcBef>
                <a:spcPct val="50000"/>
              </a:spcBef>
              <a:buClrTx/>
              <a:buSzTx/>
              <a:buFontTx/>
              <a:buNone/>
            </a:pPr>
            <a:r>
              <a:rPr lang="en-MY" altLang="en-US" b="1" dirty="0">
                <a:latin typeface="Times New Roman" panose="02020603050405020304" pitchFamily="18" charset="0"/>
              </a:rPr>
              <a:t>Why is Parallel Computing Important?</a:t>
            </a:r>
            <a:endParaRPr lang="en-US" altLang="en-US" dirty="0">
              <a:latin typeface="Times New Roman" panose="02020603050405020304" pitchFamily="18" charset="0"/>
            </a:endParaRPr>
          </a:p>
        </p:txBody>
      </p:sp>
      <p:pic>
        <p:nvPicPr>
          <p:cNvPr id="6" name="Picture 5"/>
          <p:cNvPicPr>
            <a:picLocks noChangeAspect="1"/>
          </p:cNvPicPr>
          <p:nvPr/>
        </p:nvPicPr>
        <p:blipFill>
          <a:blip r:embed="rId2"/>
          <a:stretch>
            <a:fillRect/>
          </a:stretch>
        </p:blipFill>
        <p:spPr>
          <a:xfrm>
            <a:off x="838200" y="1828800"/>
            <a:ext cx="7714080" cy="3810000"/>
          </a:xfrm>
          <a:prstGeom prst="rect">
            <a:avLst/>
          </a:prstGeom>
        </p:spPr>
      </p:pic>
      <p:sp>
        <p:nvSpPr>
          <p:cNvPr id="7" name="TextBox 6"/>
          <p:cNvSpPr txBox="1"/>
          <p:nvPr/>
        </p:nvSpPr>
        <p:spPr>
          <a:xfrm>
            <a:off x="0" y="6428601"/>
            <a:ext cx="3140411" cy="276999"/>
          </a:xfrm>
          <a:prstGeom prst="rect">
            <a:avLst/>
          </a:prstGeom>
          <a:noFill/>
        </p:spPr>
        <p:txBody>
          <a:bodyPr wrap="none" rtlCol="0">
            <a:spAutoFit/>
          </a:bodyPr>
          <a:lstStyle/>
          <a:p>
            <a:r>
              <a:rPr lang="en-US" sz="1200" i="1" dirty="0"/>
              <a:t>Source: Vivek Sarkar, Rice University, 2008</a:t>
            </a:r>
            <a:endParaRPr lang="en-GB" sz="1200" i="1" dirty="0"/>
          </a:p>
        </p:txBody>
      </p:sp>
    </p:spTree>
    <p:extLst>
      <p:ext uri="{BB962C8B-B14F-4D97-AF65-F5344CB8AC3E}">
        <p14:creationId xmlns:p14="http://schemas.microsoft.com/office/powerpoint/2010/main" val="36426732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pPr>
              <a:defRPr/>
            </a:pPr>
            <a:fld id="{61DE7FE3-6571-4708-A866-A0666B8DA92B}" type="slidenum">
              <a:rPr lang="en-US" altLang="en-US" smtClean="0"/>
              <a:pPr>
                <a:defRPr/>
              </a:pPr>
              <a:t>12</a:t>
            </a:fld>
            <a:endParaRPr lang="en-US" altLang="en-US"/>
          </a:p>
        </p:txBody>
      </p:sp>
      <p:sp>
        <p:nvSpPr>
          <p:cNvPr id="3" name="Text Box 6"/>
          <p:cNvSpPr txBox="1">
            <a:spLocks noChangeArrowheads="1"/>
          </p:cNvSpPr>
          <p:nvPr/>
        </p:nvSpPr>
        <p:spPr bwMode="auto">
          <a:xfrm>
            <a:off x="685800" y="457200"/>
            <a:ext cx="8382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90000"/>
              <a:buFont typeface="Wingdings" panose="05000000000000000000" pitchFamily="2" charset="2"/>
              <a:buChar char="n"/>
              <a:defRPr sz="2800">
                <a:solidFill>
                  <a:schemeClr val="tx1"/>
                </a:solidFill>
                <a:latin typeface="Arial" panose="020B0604020202020204" pitchFamily="34" charset="0"/>
              </a:defRPr>
            </a:lvl1pPr>
            <a:lvl2pPr marL="742950" indent="-285750">
              <a:spcBef>
                <a:spcPct val="20000"/>
              </a:spcBef>
              <a:buClr>
                <a:schemeClr val="accent1"/>
              </a:buClr>
              <a:buSzPct val="75000"/>
              <a:buFont typeface="Wingdings" panose="05000000000000000000" pitchFamily="2" charset="2"/>
              <a:buChar char="n"/>
              <a:defRPr sz="2600">
                <a:solidFill>
                  <a:schemeClr val="tx1"/>
                </a:solidFill>
                <a:latin typeface="Arial" panose="020B0604020202020204" pitchFamily="34" charset="0"/>
              </a:defRPr>
            </a:lvl2pPr>
            <a:lvl3pPr marL="1143000" indent="-228600">
              <a:spcBef>
                <a:spcPct val="20000"/>
              </a:spcBef>
              <a:buClr>
                <a:schemeClr val="folHlink"/>
              </a:buClr>
              <a:buSzPct val="55000"/>
              <a:buFont typeface="Wingdings" panose="05000000000000000000" pitchFamily="2" charset="2"/>
              <a:buChar char="n"/>
              <a:defRPr sz="2300">
                <a:solidFill>
                  <a:schemeClr val="tx1"/>
                </a:solidFill>
                <a:latin typeface="Arial" panose="020B0604020202020204" pitchFamily="34" charset="0"/>
              </a:defRPr>
            </a:lvl3pPr>
            <a:lvl4pPr marL="16002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9pPr>
          </a:lstStyle>
          <a:p>
            <a:pPr>
              <a:spcBef>
                <a:spcPct val="50000"/>
              </a:spcBef>
              <a:buClrTx/>
              <a:buSzTx/>
              <a:buFontTx/>
              <a:buNone/>
            </a:pPr>
            <a:r>
              <a:rPr lang="en-MY" altLang="en-US" b="1" dirty="0">
                <a:latin typeface="Times New Roman" panose="02020603050405020304" pitchFamily="18" charset="0"/>
              </a:rPr>
              <a:t>Some Particularly Challenging Computations</a:t>
            </a:r>
            <a:endParaRPr lang="en-US" altLang="en-US" dirty="0">
              <a:latin typeface="Times New Roman" panose="02020603050405020304" pitchFamily="18" charset="0"/>
            </a:endParaRPr>
          </a:p>
        </p:txBody>
      </p:sp>
      <p:sp>
        <p:nvSpPr>
          <p:cNvPr id="4" name="Rectangle 3"/>
          <p:cNvSpPr/>
          <p:nvPr/>
        </p:nvSpPr>
        <p:spPr>
          <a:xfrm>
            <a:off x="533400" y="974150"/>
            <a:ext cx="8001000" cy="5509200"/>
          </a:xfrm>
          <a:prstGeom prst="rect">
            <a:avLst/>
          </a:prstGeom>
        </p:spPr>
        <p:txBody>
          <a:bodyPr wrap="square">
            <a:spAutoFit/>
          </a:bodyPr>
          <a:lstStyle/>
          <a:p>
            <a:pPr marL="285750" indent="-285750">
              <a:buFont typeface="Arial" panose="020B0604020202020204" pitchFamily="34" charset="0"/>
              <a:buChar char="•"/>
            </a:pPr>
            <a:r>
              <a:rPr lang="en-GB" sz="1600" b="1" dirty="0"/>
              <a:t>Science</a:t>
            </a:r>
          </a:p>
          <a:p>
            <a:pPr marL="742950" lvl="1" indent="-285750">
              <a:buFont typeface="Arial" panose="020B0604020202020204" pitchFamily="34" charset="0"/>
              <a:buChar char="•"/>
            </a:pPr>
            <a:r>
              <a:rPr lang="en-GB" sz="1600" dirty="0"/>
              <a:t>Global climate modelling</a:t>
            </a:r>
          </a:p>
          <a:p>
            <a:pPr marL="742950" lvl="1" indent="-285750">
              <a:buFont typeface="Arial" panose="020B0604020202020204" pitchFamily="34" charset="0"/>
              <a:buChar char="•"/>
            </a:pPr>
            <a:r>
              <a:rPr lang="en-GB" sz="1600" dirty="0"/>
              <a:t>Biology: genomics; protein folding; drug design</a:t>
            </a:r>
          </a:p>
          <a:p>
            <a:pPr marL="742950" lvl="1" indent="-285750">
              <a:buFont typeface="Arial" panose="020B0604020202020204" pitchFamily="34" charset="0"/>
              <a:buChar char="•"/>
            </a:pPr>
            <a:r>
              <a:rPr lang="en-GB" sz="1600" dirty="0"/>
              <a:t>Astrophysical modelling</a:t>
            </a:r>
          </a:p>
          <a:p>
            <a:pPr marL="742950" lvl="1" indent="-285750">
              <a:buFont typeface="Arial" panose="020B0604020202020204" pitchFamily="34" charset="0"/>
              <a:buChar char="•"/>
            </a:pPr>
            <a:r>
              <a:rPr lang="en-GB" sz="1600" dirty="0"/>
              <a:t>Computational Chemistry</a:t>
            </a:r>
          </a:p>
          <a:p>
            <a:pPr marL="742950" lvl="1" indent="-285750">
              <a:buFont typeface="Arial" panose="020B0604020202020204" pitchFamily="34" charset="0"/>
              <a:buChar char="•"/>
            </a:pPr>
            <a:r>
              <a:rPr lang="en-GB" sz="1600" dirty="0"/>
              <a:t>Computational Material Sciences and Nanosciences</a:t>
            </a:r>
          </a:p>
          <a:p>
            <a:pPr marL="285750" indent="-285750">
              <a:buFont typeface="Arial" panose="020B0604020202020204" pitchFamily="34" charset="0"/>
              <a:buChar char="•"/>
            </a:pPr>
            <a:r>
              <a:rPr lang="en-GB" sz="1600" b="1" dirty="0"/>
              <a:t>Engineering</a:t>
            </a:r>
          </a:p>
          <a:p>
            <a:pPr marL="742950" lvl="1" indent="-285750">
              <a:buFont typeface="Arial" panose="020B0604020202020204" pitchFamily="34" charset="0"/>
              <a:buChar char="•"/>
            </a:pPr>
            <a:r>
              <a:rPr lang="en-GB" sz="1600" dirty="0"/>
              <a:t>Semiconductor design</a:t>
            </a:r>
          </a:p>
          <a:p>
            <a:pPr marL="742950" lvl="1" indent="-285750">
              <a:buFont typeface="Arial" panose="020B0604020202020204" pitchFamily="34" charset="0"/>
              <a:buChar char="•"/>
            </a:pPr>
            <a:r>
              <a:rPr lang="en-GB" sz="1600" dirty="0"/>
              <a:t>Earthquake and structural modelling, remote sensing</a:t>
            </a:r>
          </a:p>
          <a:p>
            <a:pPr marL="742950" lvl="1" indent="-285750">
              <a:buFont typeface="Arial" panose="020B0604020202020204" pitchFamily="34" charset="0"/>
              <a:buChar char="•"/>
            </a:pPr>
            <a:r>
              <a:rPr lang="en-GB" sz="1600" dirty="0"/>
              <a:t>Computation fluid dynamics (airplane design) &amp; Combustion (engine design)</a:t>
            </a:r>
          </a:p>
          <a:p>
            <a:pPr marL="742950" lvl="1" indent="-285750">
              <a:buFont typeface="Arial" panose="020B0604020202020204" pitchFamily="34" charset="0"/>
              <a:buChar char="•"/>
            </a:pPr>
            <a:r>
              <a:rPr lang="en-GB" sz="1600" dirty="0"/>
              <a:t>Simulation</a:t>
            </a:r>
          </a:p>
          <a:p>
            <a:pPr marL="742950" lvl="1" indent="-285750">
              <a:buFont typeface="Arial" panose="020B0604020202020204" pitchFamily="34" charset="0"/>
              <a:buChar char="•"/>
            </a:pPr>
            <a:r>
              <a:rPr lang="en-US" sz="1600" dirty="0"/>
              <a:t>Deep learning</a:t>
            </a:r>
          </a:p>
          <a:p>
            <a:pPr marL="742950" lvl="1" indent="-285750">
              <a:buFont typeface="Arial" panose="020B0604020202020204" pitchFamily="34" charset="0"/>
              <a:buChar char="•"/>
            </a:pPr>
            <a:r>
              <a:rPr lang="en-US" sz="1600" dirty="0"/>
              <a:t>Game design</a:t>
            </a:r>
          </a:p>
          <a:p>
            <a:pPr marL="742950" lvl="1" indent="-285750">
              <a:buFont typeface="Arial" panose="020B0604020202020204" pitchFamily="34" charset="0"/>
              <a:buChar char="•"/>
            </a:pPr>
            <a:r>
              <a:rPr lang="en-US" sz="1600" dirty="0"/>
              <a:t>Telecommunications (e.g. Network monitoring &amp; optimization)</a:t>
            </a:r>
          </a:p>
          <a:p>
            <a:pPr marL="742950" lvl="1" indent="-285750">
              <a:buFont typeface="Arial" panose="020B0604020202020204" pitchFamily="34" charset="0"/>
              <a:buChar char="•"/>
            </a:pPr>
            <a:r>
              <a:rPr lang="en-US" sz="1600" dirty="0"/>
              <a:t>Autonomous systems</a:t>
            </a:r>
            <a:endParaRPr lang="en-GB" sz="1600" dirty="0"/>
          </a:p>
          <a:p>
            <a:pPr marL="285750" indent="-285750">
              <a:buFont typeface="Arial" panose="020B0604020202020204" pitchFamily="34" charset="0"/>
              <a:buChar char="•"/>
            </a:pPr>
            <a:r>
              <a:rPr lang="en-GB" sz="1600" b="1" dirty="0"/>
              <a:t>Business</a:t>
            </a:r>
          </a:p>
          <a:p>
            <a:pPr marL="742950" lvl="1" indent="-285750">
              <a:buFont typeface="Arial" panose="020B0604020202020204" pitchFamily="34" charset="0"/>
              <a:buChar char="•"/>
            </a:pPr>
            <a:r>
              <a:rPr lang="en-GB" sz="1600" dirty="0"/>
              <a:t>Financial derivatives and economic modelling</a:t>
            </a:r>
          </a:p>
          <a:p>
            <a:pPr marL="742950" lvl="1" indent="-285750">
              <a:buFont typeface="Arial" panose="020B0604020202020204" pitchFamily="34" charset="0"/>
              <a:buChar char="•"/>
            </a:pPr>
            <a:r>
              <a:rPr lang="en-GB" sz="1600" dirty="0"/>
              <a:t>Transaction processing, web services and search engines</a:t>
            </a:r>
          </a:p>
          <a:p>
            <a:pPr marL="742950" lvl="1" indent="-285750">
              <a:buFont typeface="Arial" panose="020B0604020202020204" pitchFamily="34" charset="0"/>
              <a:buChar char="•"/>
            </a:pPr>
            <a:r>
              <a:rPr lang="en-US" sz="1600" dirty="0"/>
              <a:t>Analytics</a:t>
            </a:r>
            <a:endParaRPr lang="en-GB" sz="1600" dirty="0"/>
          </a:p>
          <a:p>
            <a:pPr marL="285750" indent="-285750">
              <a:buFont typeface="Arial" panose="020B0604020202020204" pitchFamily="34" charset="0"/>
              <a:buChar char="•"/>
            </a:pPr>
            <a:r>
              <a:rPr lang="en-GB" sz="1600" b="1" dirty="0"/>
              <a:t>Defense</a:t>
            </a:r>
          </a:p>
          <a:p>
            <a:pPr marL="742950" lvl="1" indent="-285750">
              <a:buFont typeface="Arial" panose="020B0604020202020204" pitchFamily="34" charset="0"/>
              <a:buChar char="•"/>
            </a:pPr>
            <a:r>
              <a:rPr lang="en-GB" sz="1600" dirty="0"/>
              <a:t>Nuclear weapons -- test by simulations</a:t>
            </a:r>
          </a:p>
          <a:p>
            <a:pPr marL="742950" lvl="1" indent="-285750">
              <a:buFont typeface="Arial" panose="020B0604020202020204" pitchFamily="34" charset="0"/>
              <a:buChar char="•"/>
            </a:pPr>
            <a:r>
              <a:rPr lang="en-GB" sz="1600" dirty="0"/>
              <a:t>Cryptography</a:t>
            </a:r>
          </a:p>
        </p:txBody>
      </p:sp>
      <p:sp>
        <p:nvSpPr>
          <p:cNvPr id="5" name="TextBox 4"/>
          <p:cNvSpPr txBox="1"/>
          <p:nvPr/>
        </p:nvSpPr>
        <p:spPr>
          <a:xfrm>
            <a:off x="0" y="6581001"/>
            <a:ext cx="3140411" cy="276999"/>
          </a:xfrm>
          <a:prstGeom prst="rect">
            <a:avLst/>
          </a:prstGeom>
          <a:noFill/>
        </p:spPr>
        <p:txBody>
          <a:bodyPr wrap="none" rtlCol="0">
            <a:spAutoFit/>
          </a:bodyPr>
          <a:lstStyle/>
          <a:p>
            <a:r>
              <a:rPr lang="en-US" sz="1200" i="1" dirty="0"/>
              <a:t>Source: Vivek Sarkar, Rice University, 2008</a:t>
            </a:r>
            <a:endParaRPr lang="en-GB" sz="1200" i="1" dirty="0"/>
          </a:p>
        </p:txBody>
      </p:sp>
    </p:spTree>
    <p:extLst>
      <p:ext uri="{BB962C8B-B14F-4D97-AF65-F5344CB8AC3E}">
        <p14:creationId xmlns:p14="http://schemas.microsoft.com/office/powerpoint/2010/main" val="33364881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pPr>
              <a:defRPr/>
            </a:pPr>
            <a:fld id="{61DE7FE3-6571-4708-A866-A0666B8DA92B}" type="slidenum">
              <a:rPr lang="en-US" altLang="en-US" smtClean="0"/>
              <a:pPr>
                <a:defRPr/>
              </a:pPr>
              <a:t>13</a:t>
            </a:fld>
            <a:endParaRPr lang="en-US" altLang="en-US"/>
          </a:p>
        </p:txBody>
      </p:sp>
      <p:sp>
        <p:nvSpPr>
          <p:cNvPr id="3" name="Text Box 6"/>
          <p:cNvSpPr txBox="1">
            <a:spLocks noChangeArrowheads="1"/>
          </p:cNvSpPr>
          <p:nvPr/>
        </p:nvSpPr>
        <p:spPr bwMode="auto">
          <a:xfrm>
            <a:off x="533400" y="538841"/>
            <a:ext cx="83820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90000"/>
              <a:buFont typeface="Wingdings" panose="05000000000000000000" pitchFamily="2" charset="2"/>
              <a:buChar char="n"/>
              <a:defRPr sz="2800">
                <a:solidFill>
                  <a:schemeClr val="tx1"/>
                </a:solidFill>
                <a:latin typeface="Arial" panose="020B0604020202020204" pitchFamily="34" charset="0"/>
              </a:defRPr>
            </a:lvl1pPr>
            <a:lvl2pPr marL="742950" indent="-285750">
              <a:spcBef>
                <a:spcPct val="20000"/>
              </a:spcBef>
              <a:buClr>
                <a:schemeClr val="accent1"/>
              </a:buClr>
              <a:buSzPct val="75000"/>
              <a:buFont typeface="Wingdings" panose="05000000000000000000" pitchFamily="2" charset="2"/>
              <a:buChar char="n"/>
              <a:defRPr sz="2600">
                <a:solidFill>
                  <a:schemeClr val="tx1"/>
                </a:solidFill>
                <a:latin typeface="Arial" panose="020B0604020202020204" pitchFamily="34" charset="0"/>
              </a:defRPr>
            </a:lvl2pPr>
            <a:lvl3pPr marL="1143000" indent="-228600">
              <a:spcBef>
                <a:spcPct val="20000"/>
              </a:spcBef>
              <a:buClr>
                <a:schemeClr val="folHlink"/>
              </a:buClr>
              <a:buSzPct val="55000"/>
              <a:buFont typeface="Wingdings" panose="05000000000000000000" pitchFamily="2" charset="2"/>
              <a:buChar char="n"/>
              <a:defRPr sz="2300">
                <a:solidFill>
                  <a:schemeClr val="tx1"/>
                </a:solidFill>
                <a:latin typeface="Arial" panose="020B0604020202020204" pitchFamily="34" charset="0"/>
              </a:defRPr>
            </a:lvl3pPr>
            <a:lvl4pPr marL="16002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9pPr>
          </a:lstStyle>
          <a:p>
            <a:pPr>
              <a:spcBef>
                <a:spcPct val="50000"/>
              </a:spcBef>
              <a:buClrTx/>
              <a:buSzTx/>
              <a:buFontTx/>
              <a:buNone/>
            </a:pPr>
            <a:r>
              <a:rPr lang="en-MY" altLang="en-US" b="1" dirty="0">
                <a:latin typeface="Times New Roman" panose="02020603050405020304" pitchFamily="18" charset="0"/>
              </a:rPr>
              <a:t>Why Parallelism is now necessary for Mainstream Computing?</a:t>
            </a:r>
            <a:endParaRPr lang="en-US" altLang="en-US" dirty="0">
              <a:latin typeface="Times New Roman" panose="02020603050405020304" pitchFamily="18" charset="0"/>
            </a:endParaRPr>
          </a:p>
        </p:txBody>
      </p:sp>
      <p:sp>
        <p:nvSpPr>
          <p:cNvPr id="4" name="Rectangle 3"/>
          <p:cNvSpPr txBox="1">
            <a:spLocks noChangeArrowheads="1"/>
          </p:cNvSpPr>
          <p:nvPr/>
        </p:nvSpPr>
        <p:spPr>
          <a:xfrm>
            <a:off x="152400" y="1524000"/>
            <a:ext cx="8229600" cy="5013325"/>
          </a:xfrm>
          <a:prstGeom prst="rect">
            <a:avLst/>
          </a:prstGeom>
        </p:spPr>
        <p:txBody>
          <a:bodyPr/>
          <a:lstStyle>
            <a:lvl1pPr marL="342900" indent="-342900" algn="l" rtl="0" eaLnBrk="0" fontAlgn="base" hangingPunct="0">
              <a:spcBef>
                <a:spcPct val="20000"/>
              </a:spcBef>
              <a:spcAft>
                <a:spcPct val="0"/>
              </a:spcAft>
              <a:buClr>
                <a:schemeClr val="folHlink"/>
              </a:buClr>
              <a:buSzPct val="90000"/>
              <a:buFont typeface="Wingdings" panose="05000000000000000000" pitchFamily="2" charset="2"/>
              <a:buChar char="n"/>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SzPct val="75000"/>
              <a:buFont typeface="Wingdings" panose="05000000000000000000" pitchFamily="2" charset="2"/>
              <a:buChar char="n"/>
              <a:defRPr sz="2600">
                <a:solidFill>
                  <a:schemeClr val="tx1"/>
                </a:solidFill>
                <a:latin typeface="+mn-lt"/>
              </a:defRPr>
            </a:lvl2pPr>
            <a:lvl3pPr marL="1143000" indent="-228600" algn="l" rtl="0" eaLnBrk="0" fontAlgn="base" hangingPunct="0">
              <a:spcBef>
                <a:spcPct val="20000"/>
              </a:spcBef>
              <a:spcAft>
                <a:spcPct val="0"/>
              </a:spcAft>
              <a:buClr>
                <a:schemeClr val="folHlink"/>
              </a:buClr>
              <a:buSzPct val="55000"/>
              <a:buFont typeface="Wingdings" panose="05000000000000000000" pitchFamily="2" charset="2"/>
              <a:buChar char="n"/>
              <a:defRPr sz="2300">
                <a:solidFill>
                  <a:schemeClr val="tx1"/>
                </a:solidFill>
                <a:latin typeface="+mn-lt"/>
              </a:defRPr>
            </a:lvl3pPr>
            <a:lvl4pPr marL="1600200" indent="-228600" algn="l" rtl="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mn-lt"/>
              </a:defRPr>
            </a:lvl4pPr>
            <a:lvl5pPr marL="2057400" indent="-228600" algn="l" rtl="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mn-lt"/>
              </a:defRPr>
            </a:lvl5pPr>
            <a:lvl6pPr marL="2514600" indent="-228600" algn="l" rtl="0" fontAlgn="base">
              <a:spcBef>
                <a:spcPct val="20000"/>
              </a:spcBef>
              <a:spcAft>
                <a:spcPct val="0"/>
              </a:spcAft>
              <a:buClr>
                <a:schemeClr val="accent1"/>
              </a:buClr>
              <a:buFont typeface="Wingdings" pitchFamily="2" charset="2"/>
              <a:buChar char="§"/>
              <a:defRPr sz="2000">
                <a:solidFill>
                  <a:schemeClr val="tx1"/>
                </a:solidFill>
                <a:latin typeface="+mn-lt"/>
              </a:defRPr>
            </a:lvl6pPr>
            <a:lvl7pPr marL="2971800" indent="-228600" algn="l" rtl="0" fontAlgn="base">
              <a:spcBef>
                <a:spcPct val="20000"/>
              </a:spcBef>
              <a:spcAft>
                <a:spcPct val="0"/>
              </a:spcAft>
              <a:buClr>
                <a:schemeClr val="accent1"/>
              </a:buClr>
              <a:buFont typeface="Wingdings" pitchFamily="2" charset="2"/>
              <a:buChar char="§"/>
              <a:defRPr sz="2000">
                <a:solidFill>
                  <a:schemeClr val="tx1"/>
                </a:solidFill>
                <a:latin typeface="+mn-lt"/>
              </a:defRPr>
            </a:lvl7pPr>
            <a:lvl8pPr marL="3429000" indent="-228600" algn="l" rtl="0" fontAlgn="base">
              <a:spcBef>
                <a:spcPct val="20000"/>
              </a:spcBef>
              <a:spcAft>
                <a:spcPct val="0"/>
              </a:spcAft>
              <a:buClr>
                <a:schemeClr val="accent1"/>
              </a:buClr>
              <a:buFont typeface="Wingdings" pitchFamily="2" charset="2"/>
              <a:buChar char="§"/>
              <a:defRPr sz="2000">
                <a:solidFill>
                  <a:schemeClr val="tx1"/>
                </a:solidFill>
                <a:latin typeface="+mn-lt"/>
              </a:defRPr>
            </a:lvl8pPr>
            <a:lvl9pPr marL="3886200" indent="-228600" algn="l" rtl="0" fontAlgn="base">
              <a:spcBef>
                <a:spcPct val="20000"/>
              </a:spcBef>
              <a:spcAft>
                <a:spcPct val="0"/>
              </a:spcAft>
              <a:buClr>
                <a:schemeClr val="accent1"/>
              </a:buClr>
              <a:buFont typeface="Wingdings" pitchFamily="2" charset="2"/>
              <a:buChar char="§"/>
              <a:defRPr sz="2000">
                <a:solidFill>
                  <a:schemeClr val="tx1"/>
                </a:solidFill>
                <a:latin typeface="+mn-lt"/>
              </a:defRPr>
            </a:lvl9pPr>
          </a:lstStyle>
          <a:p>
            <a:pPr eaLnBrk="1" hangingPunct="1">
              <a:lnSpc>
                <a:spcPct val="90000"/>
              </a:lnSpc>
              <a:buClrTx/>
              <a:buSzPct val="100000"/>
              <a:buFont typeface="Arial" panose="020B0604020202020204" pitchFamily="34" charset="0"/>
              <a:buChar char="•"/>
            </a:pPr>
            <a:r>
              <a:rPr lang="en-US" altLang="zh-CN" sz="2000" kern="0" dirty="0">
                <a:ea typeface="SimSun" panose="02010600030101010101" pitchFamily="2" charset="-122"/>
              </a:rPr>
              <a:t>In single core processor, the performance of the processor will not gain much simply by the increasing operating frequency:</a:t>
            </a:r>
          </a:p>
          <a:p>
            <a:pPr lvl="1" eaLnBrk="1" hangingPunct="1">
              <a:lnSpc>
                <a:spcPct val="90000"/>
              </a:lnSpc>
              <a:buClrTx/>
              <a:buSzPct val="100000"/>
              <a:buFont typeface="Arial" panose="020B0604020202020204" pitchFamily="34" charset="0"/>
              <a:buChar char="•"/>
            </a:pPr>
            <a:r>
              <a:rPr lang="en-US" altLang="zh-CN" sz="2000" b="1" kern="0" dirty="0">
                <a:ea typeface="SimSun" panose="02010600030101010101" pitchFamily="2" charset="-122"/>
              </a:rPr>
              <a:t>Memory wall</a:t>
            </a:r>
            <a:r>
              <a:rPr lang="en-US" altLang="zh-CN" sz="2000" kern="0" dirty="0">
                <a:ea typeface="SimSun" panose="02010600030101010101" pitchFamily="2" charset="-122"/>
              </a:rPr>
              <a:t> </a:t>
            </a:r>
          </a:p>
          <a:p>
            <a:pPr marL="457200" lvl="1" indent="0" eaLnBrk="1" hangingPunct="1">
              <a:lnSpc>
                <a:spcPct val="90000"/>
              </a:lnSpc>
              <a:buClrTx/>
              <a:buNone/>
            </a:pPr>
            <a:r>
              <a:rPr lang="en-US" altLang="zh-CN" sz="2000" kern="0" dirty="0">
                <a:ea typeface="SimSun" panose="02010600030101010101" pitchFamily="2" charset="-122"/>
              </a:rPr>
              <a:t>The processor was incapable of optimizing the performance by increasing the operating frequency as the actual cause is the increasing gap between the CPU and memory throughput (data transfer rate).</a:t>
            </a:r>
          </a:p>
          <a:p>
            <a:pPr lvl="1" eaLnBrk="1" hangingPunct="1">
              <a:lnSpc>
                <a:spcPct val="90000"/>
              </a:lnSpc>
              <a:buClrTx/>
              <a:buFont typeface="Arial" panose="020B0604020202020204" pitchFamily="34" charset="0"/>
              <a:buChar char="•"/>
            </a:pPr>
            <a:r>
              <a:rPr lang="en-US" altLang="zh-CN" sz="2000" b="1" kern="0" dirty="0">
                <a:ea typeface="SimSun" panose="02010600030101010101" pitchFamily="2" charset="-122"/>
              </a:rPr>
              <a:t>ILP (Instruction Level Parallelism) wall</a:t>
            </a:r>
          </a:p>
          <a:p>
            <a:pPr marL="457200" lvl="1" indent="0" eaLnBrk="1" hangingPunct="1">
              <a:lnSpc>
                <a:spcPct val="90000"/>
              </a:lnSpc>
              <a:buClrTx/>
              <a:buNone/>
            </a:pPr>
            <a:r>
              <a:rPr lang="en-US" altLang="zh-CN" sz="2000" kern="0" dirty="0">
                <a:ea typeface="SimSun" panose="02010600030101010101" pitchFamily="2" charset="-122"/>
              </a:rPr>
              <a:t>Difficulty in full parallel instruction processing.</a:t>
            </a:r>
          </a:p>
          <a:p>
            <a:pPr lvl="1" eaLnBrk="1" hangingPunct="1">
              <a:lnSpc>
                <a:spcPct val="90000"/>
              </a:lnSpc>
              <a:buClrTx/>
              <a:buFont typeface="Arial" panose="020B0604020202020204" pitchFamily="34" charset="0"/>
              <a:buChar char="•"/>
            </a:pPr>
            <a:r>
              <a:rPr lang="en-US" altLang="zh-CN" sz="2000" b="1" kern="0" dirty="0">
                <a:ea typeface="SimSun" panose="02010600030101010101" pitchFamily="2" charset="-122"/>
              </a:rPr>
              <a:t>Power wall</a:t>
            </a:r>
          </a:p>
          <a:p>
            <a:pPr marL="457200" lvl="1" indent="0" eaLnBrk="1" hangingPunct="1">
              <a:lnSpc>
                <a:spcPct val="90000"/>
              </a:lnSpc>
              <a:buClrTx/>
              <a:buNone/>
            </a:pPr>
            <a:r>
              <a:rPr lang="en-US" altLang="zh-CN" sz="2000" kern="0" dirty="0">
                <a:ea typeface="SimSun" panose="02010600030101010101" pitchFamily="2" charset="-122"/>
              </a:rPr>
              <a:t>Power consumption doubled following the</a:t>
            </a:r>
          </a:p>
          <a:p>
            <a:pPr lvl="1" eaLnBrk="1" hangingPunct="1">
              <a:lnSpc>
                <a:spcPct val="90000"/>
              </a:lnSpc>
              <a:buFontTx/>
              <a:buNone/>
            </a:pPr>
            <a:r>
              <a:rPr lang="en-US" altLang="zh-CN" sz="2000" kern="0" dirty="0">
                <a:ea typeface="SimSun" panose="02010600030101010101" pitchFamily="2" charset="-122"/>
              </a:rPr>
              <a:t>doubling of operating frequency.</a:t>
            </a:r>
          </a:p>
          <a:p>
            <a:pPr marL="857250" lvl="2" indent="0" eaLnBrk="1" hangingPunct="1">
              <a:lnSpc>
                <a:spcPct val="90000"/>
              </a:lnSpc>
              <a:buNone/>
            </a:pPr>
            <a:r>
              <a:rPr lang="en-US" altLang="zh-CN" sz="2000" kern="0" dirty="0">
                <a:ea typeface="SimSun" panose="02010600030101010101" pitchFamily="2" charset="-122"/>
              </a:rPr>
              <a:t>Faster clock speeds require higher input voltages.</a:t>
            </a:r>
          </a:p>
          <a:p>
            <a:pPr marL="857250" lvl="2" indent="0" eaLnBrk="1" hangingPunct="1">
              <a:lnSpc>
                <a:spcPct val="90000"/>
              </a:lnSpc>
              <a:buNone/>
            </a:pPr>
            <a:r>
              <a:rPr lang="en-US" altLang="zh-CN" sz="2000" kern="0" dirty="0">
                <a:ea typeface="SimSun" panose="02010600030101010101" pitchFamily="2" charset="-122"/>
              </a:rPr>
              <a:t>Every transistor leaks a small amount of current </a:t>
            </a:r>
          </a:p>
          <a:p>
            <a:pPr marL="1085850" lvl="2" eaLnBrk="1" hangingPunct="1">
              <a:lnSpc>
                <a:spcPct val="90000"/>
              </a:lnSpc>
              <a:buFontTx/>
              <a:buNone/>
            </a:pPr>
            <a:r>
              <a:rPr lang="en-US" altLang="zh-CN" sz="2000" kern="0" dirty="0">
                <a:ea typeface="SimSun" panose="02010600030101010101" pitchFamily="2" charset="-122"/>
              </a:rPr>
              <a:t>1% clock increase results in a 3% power increase.</a:t>
            </a:r>
            <a:endParaRPr lang="en-US" altLang="en-US" sz="2000" kern="0" dirty="0">
              <a:ea typeface="SimSun" panose="02010600030101010101" pitchFamily="2" charset="-122"/>
            </a:endParaRPr>
          </a:p>
        </p:txBody>
      </p:sp>
      <p:pic>
        <p:nvPicPr>
          <p:cNvPr id="5" name="Picture 4" descr="power vs freq"/>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78757" y="3376507"/>
            <a:ext cx="2212843" cy="2703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475529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pPr>
              <a:defRPr/>
            </a:pPr>
            <a:fld id="{61DE7FE3-6571-4708-A866-A0666B8DA92B}" type="slidenum">
              <a:rPr lang="en-US" altLang="en-US" smtClean="0"/>
              <a:pPr>
                <a:defRPr/>
              </a:pPr>
              <a:t>14</a:t>
            </a:fld>
            <a:endParaRPr lang="en-US" altLang="en-US"/>
          </a:p>
        </p:txBody>
      </p:sp>
      <p:sp>
        <p:nvSpPr>
          <p:cNvPr id="3" name="Text Box 6"/>
          <p:cNvSpPr txBox="1">
            <a:spLocks noChangeArrowheads="1"/>
          </p:cNvSpPr>
          <p:nvPr/>
        </p:nvSpPr>
        <p:spPr bwMode="auto">
          <a:xfrm>
            <a:off x="721955" y="531451"/>
            <a:ext cx="8382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90000"/>
              <a:buFont typeface="Wingdings" panose="05000000000000000000" pitchFamily="2" charset="2"/>
              <a:buChar char="n"/>
              <a:defRPr sz="2800">
                <a:solidFill>
                  <a:schemeClr val="tx1"/>
                </a:solidFill>
                <a:latin typeface="Arial" panose="020B0604020202020204" pitchFamily="34" charset="0"/>
              </a:defRPr>
            </a:lvl1pPr>
            <a:lvl2pPr marL="742950" indent="-285750">
              <a:spcBef>
                <a:spcPct val="20000"/>
              </a:spcBef>
              <a:buClr>
                <a:schemeClr val="accent1"/>
              </a:buClr>
              <a:buSzPct val="75000"/>
              <a:buFont typeface="Wingdings" panose="05000000000000000000" pitchFamily="2" charset="2"/>
              <a:buChar char="n"/>
              <a:defRPr sz="2600">
                <a:solidFill>
                  <a:schemeClr val="tx1"/>
                </a:solidFill>
                <a:latin typeface="Arial" panose="020B0604020202020204" pitchFamily="34" charset="0"/>
              </a:defRPr>
            </a:lvl2pPr>
            <a:lvl3pPr marL="1143000" indent="-228600">
              <a:spcBef>
                <a:spcPct val="20000"/>
              </a:spcBef>
              <a:buClr>
                <a:schemeClr val="folHlink"/>
              </a:buClr>
              <a:buSzPct val="55000"/>
              <a:buFont typeface="Wingdings" panose="05000000000000000000" pitchFamily="2" charset="2"/>
              <a:buChar char="n"/>
              <a:defRPr sz="2300">
                <a:solidFill>
                  <a:schemeClr val="tx1"/>
                </a:solidFill>
                <a:latin typeface="Arial" panose="020B0604020202020204" pitchFamily="34" charset="0"/>
              </a:defRPr>
            </a:lvl3pPr>
            <a:lvl4pPr marL="16002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9pPr>
          </a:lstStyle>
          <a:p>
            <a:pPr>
              <a:spcBef>
                <a:spcPct val="50000"/>
              </a:spcBef>
              <a:buClrTx/>
              <a:buSzTx/>
              <a:buFontTx/>
              <a:buNone/>
            </a:pPr>
            <a:r>
              <a:rPr lang="en-MY" altLang="en-US" b="1" dirty="0">
                <a:latin typeface="Times New Roman" panose="02020603050405020304" pitchFamily="18" charset="0"/>
              </a:rPr>
              <a:t>Types of parallelism</a:t>
            </a:r>
            <a:endParaRPr lang="en-US" altLang="en-US" dirty="0">
              <a:latin typeface="Times New Roman" panose="02020603050405020304" pitchFamily="18" charset="0"/>
            </a:endParaRPr>
          </a:p>
        </p:txBody>
      </p:sp>
      <p:sp>
        <p:nvSpPr>
          <p:cNvPr id="4" name="TextBox 3"/>
          <p:cNvSpPr txBox="1"/>
          <p:nvPr/>
        </p:nvSpPr>
        <p:spPr>
          <a:xfrm>
            <a:off x="721955" y="1295400"/>
            <a:ext cx="7958667" cy="4154984"/>
          </a:xfrm>
          <a:prstGeom prst="rect">
            <a:avLst/>
          </a:prstGeom>
          <a:noFill/>
        </p:spPr>
        <p:txBody>
          <a:bodyPr wrap="square" rtlCol="0">
            <a:spAutoFit/>
          </a:bodyPr>
          <a:lstStyle/>
          <a:p>
            <a:pPr marL="285750" indent="-285750">
              <a:buFont typeface="Arial" panose="020B0604020202020204" pitchFamily="34" charset="0"/>
              <a:buChar char="•"/>
            </a:pPr>
            <a:r>
              <a:rPr lang="en-US" sz="2400" b="1" dirty="0"/>
              <a:t>Bit level parallelism</a:t>
            </a:r>
          </a:p>
          <a:p>
            <a:pPr marL="742950" lvl="1" indent="-285750">
              <a:buFont typeface="Arial" panose="020B0604020202020204" pitchFamily="34" charset="0"/>
              <a:buChar char="•"/>
            </a:pPr>
            <a:r>
              <a:rPr lang="en-US" sz="2400" dirty="0"/>
              <a:t>Parallelism achieved by doubling word size</a:t>
            </a:r>
          </a:p>
          <a:p>
            <a:pPr marL="285750" indent="-285750">
              <a:buFont typeface="Arial" panose="020B0604020202020204" pitchFamily="34" charset="0"/>
              <a:buChar char="•"/>
            </a:pPr>
            <a:r>
              <a:rPr lang="en-US" sz="2400" b="1" dirty="0"/>
              <a:t>Instruction level parallelism</a:t>
            </a:r>
          </a:p>
          <a:p>
            <a:pPr marL="742950" lvl="1" indent="-285750">
              <a:buFont typeface="Arial" panose="020B0604020202020204" pitchFamily="34" charset="0"/>
              <a:buChar char="•"/>
            </a:pPr>
            <a:r>
              <a:rPr lang="en-US" sz="2400" dirty="0"/>
              <a:t>Superscalar processor with multiple executing units and out of order execution.</a:t>
            </a:r>
          </a:p>
          <a:p>
            <a:pPr marL="285750" indent="-285750">
              <a:buFont typeface="Arial" panose="020B0604020202020204" pitchFamily="34" charset="0"/>
              <a:buChar char="•"/>
            </a:pPr>
            <a:r>
              <a:rPr lang="en-US" sz="2400" b="1" dirty="0"/>
              <a:t>Data level parallelism</a:t>
            </a:r>
          </a:p>
          <a:p>
            <a:pPr marL="742950" lvl="1" indent="-285750">
              <a:buFont typeface="Arial" panose="020B0604020202020204" pitchFamily="34" charset="0"/>
              <a:buChar char="•"/>
            </a:pPr>
            <a:r>
              <a:rPr lang="en-MY" sz="2400" dirty="0"/>
              <a:t>Each processor performs the same task on different pieces of distributed data</a:t>
            </a:r>
            <a:endParaRPr lang="en-US" sz="2400" dirty="0"/>
          </a:p>
          <a:p>
            <a:pPr marL="285750" indent="-285750">
              <a:buFont typeface="Arial" panose="020B0604020202020204" pitchFamily="34" charset="0"/>
              <a:buChar char="•"/>
            </a:pPr>
            <a:r>
              <a:rPr lang="en-US" sz="2400" b="1" dirty="0"/>
              <a:t>Task level parallelism</a:t>
            </a:r>
          </a:p>
          <a:p>
            <a:pPr marL="742950" lvl="1" indent="-285750">
              <a:buFont typeface="Arial" panose="020B0604020202020204" pitchFamily="34" charset="0"/>
              <a:buChar char="•"/>
            </a:pPr>
            <a:r>
              <a:rPr lang="en-MY" sz="2400" dirty="0"/>
              <a:t>Each processor executes a different thread (or process) on the same or different data</a:t>
            </a:r>
            <a:endParaRPr lang="en-US" sz="2400" dirty="0"/>
          </a:p>
        </p:txBody>
      </p:sp>
    </p:spTree>
    <p:extLst>
      <p:ext uri="{BB962C8B-B14F-4D97-AF65-F5344CB8AC3E}">
        <p14:creationId xmlns:p14="http://schemas.microsoft.com/office/powerpoint/2010/main" val="33829249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pPr>
              <a:defRPr/>
            </a:pPr>
            <a:fld id="{61DE7FE3-6571-4708-A866-A0666B8DA92B}" type="slidenum">
              <a:rPr lang="en-US" altLang="en-US" smtClean="0"/>
              <a:pPr>
                <a:defRPr/>
              </a:pPr>
              <a:t>15</a:t>
            </a:fld>
            <a:endParaRPr lang="en-US" altLang="en-US"/>
          </a:p>
        </p:txBody>
      </p:sp>
      <p:sp>
        <p:nvSpPr>
          <p:cNvPr id="3" name="Text Box 6"/>
          <p:cNvSpPr txBox="1">
            <a:spLocks noChangeArrowheads="1"/>
          </p:cNvSpPr>
          <p:nvPr/>
        </p:nvSpPr>
        <p:spPr bwMode="auto">
          <a:xfrm>
            <a:off x="304800" y="512847"/>
            <a:ext cx="8382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90000"/>
              <a:buFont typeface="Wingdings" panose="05000000000000000000" pitchFamily="2" charset="2"/>
              <a:buChar char="n"/>
              <a:defRPr sz="2800">
                <a:solidFill>
                  <a:schemeClr val="tx1"/>
                </a:solidFill>
                <a:latin typeface="Arial" panose="020B0604020202020204" pitchFamily="34" charset="0"/>
              </a:defRPr>
            </a:lvl1pPr>
            <a:lvl2pPr marL="742950" indent="-285750">
              <a:spcBef>
                <a:spcPct val="20000"/>
              </a:spcBef>
              <a:buClr>
                <a:schemeClr val="accent1"/>
              </a:buClr>
              <a:buSzPct val="75000"/>
              <a:buFont typeface="Wingdings" panose="05000000000000000000" pitchFamily="2" charset="2"/>
              <a:buChar char="n"/>
              <a:defRPr sz="2600">
                <a:solidFill>
                  <a:schemeClr val="tx1"/>
                </a:solidFill>
                <a:latin typeface="Arial" panose="020B0604020202020204" pitchFamily="34" charset="0"/>
              </a:defRPr>
            </a:lvl2pPr>
            <a:lvl3pPr marL="1143000" indent="-228600">
              <a:spcBef>
                <a:spcPct val="20000"/>
              </a:spcBef>
              <a:buClr>
                <a:schemeClr val="folHlink"/>
              </a:buClr>
              <a:buSzPct val="55000"/>
              <a:buFont typeface="Wingdings" panose="05000000000000000000" pitchFamily="2" charset="2"/>
              <a:buChar char="n"/>
              <a:defRPr sz="2300">
                <a:solidFill>
                  <a:schemeClr val="tx1"/>
                </a:solidFill>
                <a:latin typeface="Arial" panose="020B0604020202020204" pitchFamily="34" charset="0"/>
              </a:defRPr>
            </a:lvl3pPr>
            <a:lvl4pPr marL="16002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9pPr>
          </a:lstStyle>
          <a:p>
            <a:pPr algn="ctr">
              <a:spcBef>
                <a:spcPct val="50000"/>
              </a:spcBef>
              <a:buClrTx/>
              <a:buSzTx/>
              <a:buFontTx/>
              <a:buNone/>
            </a:pPr>
            <a:r>
              <a:rPr lang="en-MY" altLang="en-US" b="1" dirty="0">
                <a:latin typeface="Times New Roman" panose="02020603050405020304" pitchFamily="18" charset="0"/>
              </a:rPr>
              <a:t>Classes of parallel computers</a:t>
            </a:r>
            <a:endParaRPr lang="en-US" altLang="en-US" dirty="0">
              <a:latin typeface="Times New Roman" panose="02020603050405020304" pitchFamily="18" charset="0"/>
            </a:endParaRPr>
          </a:p>
        </p:txBody>
      </p:sp>
      <p:sp>
        <p:nvSpPr>
          <p:cNvPr id="4" name="TextBox 3"/>
          <p:cNvSpPr txBox="1"/>
          <p:nvPr/>
        </p:nvSpPr>
        <p:spPr>
          <a:xfrm>
            <a:off x="230774" y="920478"/>
            <a:ext cx="7958667" cy="461665"/>
          </a:xfrm>
          <a:prstGeom prst="rect">
            <a:avLst/>
          </a:prstGeom>
          <a:noFill/>
        </p:spPr>
        <p:txBody>
          <a:bodyPr wrap="square" rtlCol="0">
            <a:spAutoFit/>
          </a:bodyPr>
          <a:lstStyle/>
          <a:p>
            <a:r>
              <a:rPr lang="en-US" sz="2400" dirty="0"/>
              <a:t>Multi core processor</a:t>
            </a:r>
          </a:p>
        </p:txBody>
      </p:sp>
      <p:pic>
        <p:nvPicPr>
          <p:cNvPr id="92162" name="Picture 2" descr="https://hpc.postech.ac.kr/~jangwoo/research/images/multi_core_CPU_1_small.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31641" y="1266554"/>
            <a:ext cx="5257800" cy="2678165"/>
          </a:xfrm>
          <a:prstGeom prst="rect">
            <a:avLst/>
          </a:prstGeom>
          <a:noFill/>
          <a:extLst>
            <a:ext uri="{909E8E84-426E-40DD-AFC4-6F175D3DCCD1}">
              <a14:hiddenFill xmlns:a14="http://schemas.microsoft.com/office/drawing/2010/main">
                <a:solidFill>
                  <a:srgbClr val="FFFFFF"/>
                </a:solidFill>
              </a14:hiddenFill>
            </a:ext>
          </a:extLst>
        </p:spPr>
      </p:pic>
      <p:pic>
        <p:nvPicPr>
          <p:cNvPr id="76802" name="Picture 2">
            <a:extLst>
              <a:ext uri="{FF2B5EF4-FFF2-40B4-BE49-F238E27FC236}">
                <a16:creationId xmlns:a16="http://schemas.microsoft.com/office/drawing/2014/main" id="{6D313B9C-A867-4FF3-B516-BD63B46518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0774" y="3869804"/>
            <a:ext cx="4358846" cy="245033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01E141DE-A937-453D-A75E-070D444D971A}"/>
              </a:ext>
            </a:extLst>
          </p:cNvPr>
          <p:cNvPicPr>
            <a:picLocks noChangeAspect="1"/>
          </p:cNvPicPr>
          <p:nvPr/>
        </p:nvPicPr>
        <p:blipFill>
          <a:blip r:embed="rId4"/>
          <a:stretch>
            <a:fillRect/>
          </a:stretch>
        </p:blipFill>
        <p:spPr>
          <a:xfrm>
            <a:off x="4919615" y="3857368"/>
            <a:ext cx="3767185" cy="2450337"/>
          </a:xfrm>
          <a:prstGeom prst="rect">
            <a:avLst/>
          </a:prstGeom>
        </p:spPr>
      </p:pic>
    </p:spTree>
    <p:extLst>
      <p:ext uri="{BB962C8B-B14F-4D97-AF65-F5344CB8AC3E}">
        <p14:creationId xmlns:p14="http://schemas.microsoft.com/office/powerpoint/2010/main" val="15579932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pPr>
              <a:defRPr/>
            </a:pPr>
            <a:fld id="{61DE7FE3-6571-4708-A866-A0666B8DA92B}" type="slidenum">
              <a:rPr lang="en-US" altLang="en-US" smtClean="0"/>
              <a:pPr>
                <a:defRPr/>
              </a:pPr>
              <a:t>16</a:t>
            </a:fld>
            <a:endParaRPr lang="en-US" altLang="en-US"/>
          </a:p>
        </p:txBody>
      </p:sp>
      <p:sp>
        <p:nvSpPr>
          <p:cNvPr id="3" name="Text Box 6"/>
          <p:cNvSpPr txBox="1">
            <a:spLocks noChangeArrowheads="1"/>
          </p:cNvSpPr>
          <p:nvPr/>
        </p:nvSpPr>
        <p:spPr bwMode="auto">
          <a:xfrm>
            <a:off x="317157" y="590900"/>
            <a:ext cx="8382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90000"/>
              <a:buFont typeface="Wingdings" panose="05000000000000000000" pitchFamily="2" charset="2"/>
              <a:buChar char="n"/>
              <a:defRPr sz="2800">
                <a:solidFill>
                  <a:schemeClr val="tx1"/>
                </a:solidFill>
                <a:latin typeface="Arial" panose="020B0604020202020204" pitchFamily="34" charset="0"/>
              </a:defRPr>
            </a:lvl1pPr>
            <a:lvl2pPr marL="742950" indent="-285750">
              <a:spcBef>
                <a:spcPct val="20000"/>
              </a:spcBef>
              <a:buClr>
                <a:schemeClr val="accent1"/>
              </a:buClr>
              <a:buSzPct val="75000"/>
              <a:buFont typeface="Wingdings" panose="05000000000000000000" pitchFamily="2" charset="2"/>
              <a:buChar char="n"/>
              <a:defRPr sz="2600">
                <a:solidFill>
                  <a:schemeClr val="tx1"/>
                </a:solidFill>
                <a:latin typeface="Arial" panose="020B0604020202020204" pitchFamily="34" charset="0"/>
              </a:defRPr>
            </a:lvl2pPr>
            <a:lvl3pPr marL="1143000" indent="-228600">
              <a:spcBef>
                <a:spcPct val="20000"/>
              </a:spcBef>
              <a:buClr>
                <a:schemeClr val="folHlink"/>
              </a:buClr>
              <a:buSzPct val="55000"/>
              <a:buFont typeface="Wingdings" panose="05000000000000000000" pitchFamily="2" charset="2"/>
              <a:buChar char="n"/>
              <a:defRPr sz="2300">
                <a:solidFill>
                  <a:schemeClr val="tx1"/>
                </a:solidFill>
                <a:latin typeface="Arial" panose="020B0604020202020204" pitchFamily="34" charset="0"/>
              </a:defRPr>
            </a:lvl3pPr>
            <a:lvl4pPr marL="16002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9pPr>
          </a:lstStyle>
          <a:p>
            <a:pPr>
              <a:spcBef>
                <a:spcPct val="50000"/>
              </a:spcBef>
              <a:buClrTx/>
              <a:buSzTx/>
              <a:buFontTx/>
              <a:buNone/>
            </a:pPr>
            <a:r>
              <a:rPr lang="en-MY" altLang="en-US" b="1" dirty="0">
                <a:latin typeface="Times New Roman" panose="02020603050405020304" pitchFamily="18" charset="0"/>
              </a:rPr>
              <a:t>Classes of parallel computers</a:t>
            </a:r>
            <a:endParaRPr lang="en-US" altLang="en-US" dirty="0">
              <a:latin typeface="Times New Roman" panose="02020603050405020304" pitchFamily="18" charset="0"/>
            </a:endParaRPr>
          </a:p>
        </p:txBody>
      </p:sp>
      <p:sp>
        <p:nvSpPr>
          <p:cNvPr id="4" name="TextBox 3"/>
          <p:cNvSpPr txBox="1"/>
          <p:nvPr/>
        </p:nvSpPr>
        <p:spPr>
          <a:xfrm>
            <a:off x="728132" y="1600200"/>
            <a:ext cx="4682067" cy="461665"/>
          </a:xfrm>
          <a:prstGeom prst="rect">
            <a:avLst/>
          </a:prstGeom>
          <a:noFill/>
        </p:spPr>
        <p:txBody>
          <a:bodyPr wrap="square" rtlCol="0">
            <a:spAutoFit/>
          </a:bodyPr>
          <a:lstStyle/>
          <a:p>
            <a:r>
              <a:rPr lang="en-US" sz="2400" dirty="0"/>
              <a:t>Symmetric multiprocessor</a:t>
            </a:r>
          </a:p>
        </p:txBody>
      </p:sp>
      <p:pic>
        <p:nvPicPr>
          <p:cNvPr id="111618" name="Picture 2" descr="https://upload.wikimedia.org/wikipedia/commons/thumb/1/1c/SMP_-_Symmetric_Multiprocessor_System.svg/2000px-SMP_-_Symmetric_Multiprocessor_System.svg.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9600" y="2728607"/>
            <a:ext cx="5444068" cy="350053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7" descr="http://www.pcper.com/images/reviews/412/processor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66833" y="1652282"/>
            <a:ext cx="3505200" cy="25100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926469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pPr>
              <a:defRPr/>
            </a:pPr>
            <a:fld id="{61DE7FE3-6571-4708-A866-A0666B8DA92B}" type="slidenum">
              <a:rPr lang="en-US" altLang="en-US" smtClean="0"/>
              <a:pPr>
                <a:defRPr/>
              </a:pPr>
              <a:t>17</a:t>
            </a:fld>
            <a:endParaRPr lang="en-US" altLang="en-US"/>
          </a:p>
        </p:txBody>
      </p:sp>
      <p:sp>
        <p:nvSpPr>
          <p:cNvPr id="3" name="Text Box 6"/>
          <p:cNvSpPr txBox="1">
            <a:spLocks noChangeArrowheads="1"/>
          </p:cNvSpPr>
          <p:nvPr/>
        </p:nvSpPr>
        <p:spPr bwMode="auto">
          <a:xfrm>
            <a:off x="358346" y="438706"/>
            <a:ext cx="8382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90000"/>
              <a:buFont typeface="Wingdings" panose="05000000000000000000" pitchFamily="2" charset="2"/>
              <a:buChar char="n"/>
              <a:defRPr sz="2800">
                <a:solidFill>
                  <a:schemeClr val="tx1"/>
                </a:solidFill>
                <a:latin typeface="Arial" panose="020B0604020202020204" pitchFamily="34" charset="0"/>
              </a:defRPr>
            </a:lvl1pPr>
            <a:lvl2pPr marL="742950" indent="-285750">
              <a:spcBef>
                <a:spcPct val="20000"/>
              </a:spcBef>
              <a:buClr>
                <a:schemeClr val="accent1"/>
              </a:buClr>
              <a:buSzPct val="75000"/>
              <a:buFont typeface="Wingdings" panose="05000000000000000000" pitchFamily="2" charset="2"/>
              <a:buChar char="n"/>
              <a:defRPr sz="2600">
                <a:solidFill>
                  <a:schemeClr val="tx1"/>
                </a:solidFill>
                <a:latin typeface="Arial" panose="020B0604020202020204" pitchFamily="34" charset="0"/>
              </a:defRPr>
            </a:lvl2pPr>
            <a:lvl3pPr marL="1143000" indent="-228600">
              <a:spcBef>
                <a:spcPct val="20000"/>
              </a:spcBef>
              <a:buClr>
                <a:schemeClr val="folHlink"/>
              </a:buClr>
              <a:buSzPct val="55000"/>
              <a:buFont typeface="Wingdings" panose="05000000000000000000" pitchFamily="2" charset="2"/>
              <a:buChar char="n"/>
              <a:defRPr sz="2300">
                <a:solidFill>
                  <a:schemeClr val="tx1"/>
                </a:solidFill>
                <a:latin typeface="Arial" panose="020B0604020202020204" pitchFamily="34" charset="0"/>
              </a:defRPr>
            </a:lvl3pPr>
            <a:lvl4pPr marL="16002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9pPr>
          </a:lstStyle>
          <a:p>
            <a:pPr>
              <a:spcBef>
                <a:spcPct val="50000"/>
              </a:spcBef>
              <a:buClrTx/>
              <a:buSzTx/>
              <a:buFontTx/>
              <a:buNone/>
            </a:pPr>
            <a:r>
              <a:rPr lang="en-MY" altLang="en-US" b="1" dirty="0">
                <a:latin typeface="Times New Roman" panose="02020603050405020304" pitchFamily="18" charset="0"/>
              </a:rPr>
              <a:t>Classes of parallel computers</a:t>
            </a:r>
            <a:endParaRPr lang="en-US" altLang="en-US" dirty="0">
              <a:latin typeface="Times New Roman" panose="02020603050405020304" pitchFamily="18" charset="0"/>
            </a:endParaRPr>
          </a:p>
        </p:txBody>
      </p:sp>
      <p:sp>
        <p:nvSpPr>
          <p:cNvPr id="4" name="TextBox 3"/>
          <p:cNvSpPr txBox="1"/>
          <p:nvPr/>
        </p:nvSpPr>
        <p:spPr>
          <a:xfrm>
            <a:off x="728133" y="982521"/>
            <a:ext cx="7958667" cy="461665"/>
          </a:xfrm>
          <a:prstGeom prst="rect">
            <a:avLst/>
          </a:prstGeom>
          <a:noFill/>
        </p:spPr>
        <p:txBody>
          <a:bodyPr wrap="square" rtlCol="0">
            <a:spAutoFit/>
          </a:bodyPr>
          <a:lstStyle/>
          <a:p>
            <a:r>
              <a:rPr lang="en-US" sz="2400" dirty="0"/>
              <a:t>Cluster &amp; Distributed/Grid computing</a:t>
            </a:r>
          </a:p>
        </p:txBody>
      </p:sp>
      <p:pic>
        <p:nvPicPr>
          <p:cNvPr id="113666" name="Picture 2" descr="http://images.wisegeek.com/room-full-of-computer-server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1000" y="1619249"/>
            <a:ext cx="2993060" cy="2577447"/>
          </a:xfrm>
          <a:prstGeom prst="rect">
            <a:avLst/>
          </a:prstGeom>
          <a:noFill/>
          <a:extLst>
            <a:ext uri="{909E8E84-426E-40DD-AFC4-6F175D3DCCD1}">
              <a14:hiddenFill xmlns:a14="http://schemas.microsoft.com/office/drawing/2010/main">
                <a:solidFill>
                  <a:srgbClr val="FFFFFF"/>
                </a:solidFill>
              </a14:hiddenFill>
            </a:ext>
          </a:extLst>
        </p:spPr>
      </p:pic>
      <p:pic>
        <p:nvPicPr>
          <p:cNvPr id="113668" name="Picture 4" descr="http://proj1.sinica.edu.tw/~statphys/computer/figure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0566" y="1619249"/>
            <a:ext cx="4957233" cy="3503959"/>
          </a:xfrm>
          <a:prstGeom prst="rect">
            <a:avLst/>
          </a:prstGeom>
          <a:noFill/>
          <a:extLst>
            <a:ext uri="{909E8E84-426E-40DD-AFC4-6F175D3DCCD1}">
              <a14:hiddenFill xmlns:a14="http://schemas.microsoft.com/office/drawing/2010/main">
                <a:solidFill>
                  <a:srgbClr val="FFFFFF"/>
                </a:solidFill>
              </a14:hiddenFill>
            </a:ext>
          </a:extLst>
        </p:spPr>
      </p:pic>
      <p:pic>
        <p:nvPicPr>
          <p:cNvPr id="112642" name="Picture 2" descr="http://chessbrain.net/LFBOF2005/images/20kview.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11498" y="3581400"/>
            <a:ext cx="2917702" cy="3235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30751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pPr>
              <a:defRPr/>
            </a:pPr>
            <a:fld id="{61DE7FE3-6571-4708-A866-A0666B8DA92B}" type="slidenum">
              <a:rPr lang="en-US" altLang="en-US" smtClean="0"/>
              <a:pPr>
                <a:defRPr/>
              </a:pPr>
              <a:t>18</a:t>
            </a:fld>
            <a:endParaRPr lang="en-US" altLang="en-US"/>
          </a:p>
        </p:txBody>
      </p:sp>
      <p:sp>
        <p:nvSpPr>
          <p:cNvPr id="3" name="Text Box 6"/>
          <p:cNvSpPr txBox="1">
            <a:spLocks noChangeArrowheads="1"/>
          </p:cNvSpPr>
          <p:nvPr/>
        </p:nvSpPr>
        <p:spPr bwMode="auto">
          <a:xfrm>
            <a:off x="381000" y="424986"/>
            <a:ext cx="8382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90000"/>
              <a:buFont typeface="Wingdings" panose="05000000000000000000" pitchFamily="2" charset="2"/>
              <a:buChar char="n"/>
              <a:defRPr sz="2800">
                <a:solidFill>
                  <a:schemeClr val="tx1"/>
                </a:solidFill>
                <a:latin typeface="Arial" panose="020B0604020202020204" pitchFamily="34" charset="0"/>
              </a:defRPr>
            </a:lvl1pPr>
            <a:lvl2pPr marL="742950" indent="-285750">
              <a:spcBef>
                <a:spcPct val="20000"/>
              </a:spcBef>
              <a:buClr>
                <a:schemeClr val="accent1"/>
              </a:buClr>
              <a:buSzPct val="75000"/>
              <a:buFont typeface="Wingdings" panose="05000000000000000000" pitchFamily="2" charset="2"/>
              <a:buChar char="n"/>
              <a:defRPr sz="2600">
                <a:solidFill>
                  <a:schemeClr val="tx1"/>
                </a:solidFill>
                <a:latin typeface="Arial" panose="020B0604020202020204" pitchFamily="34" charset="0"/>
              </a:defRPr>
            </a:lvl2pPr>
            <a:lvl3pPr marL="1143000" indent="-228600">
              <a:spcBef>
                <a:spcPct val="20000"/>
              </a:spcBef>
              <a:buClr>
                <a:schemeClr val="folHlink"/>
              </a:buClr>
              <a:buSzPct val="55000"/>
              <a:buFont typeface="Wingdings" panose="05000000000000000000" pitchFamily="2" charset="2"/>
              <a:buChar char="n"/>
              <a:defRPr sz="2300">
                <a:solidFill>
                  <a:schemeClr val="tx1"/>
                </a:solidFill>
                <a:latin typeface="Arial" panose="020B0604020202020204" pitchFamily="34" charset="0"/>
              </a:defRPr>
            </a:lvl3pPr>
            <a:lvl4pPr marL="16002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9pPr>
          </a:lstStyle>
          <a:p>
            <a:pPr>
              <a:spcBef>
                <a:spcPct val="50000"/>
              </a:spcBef>
              <a:buClrTx/>
              <a:buSzTx/>
              <a:buFontTx/>
              <a:buNone/>
            </a:pPr>
            <a:r>
              <a:rPr lang="en-MY" altLang="en-US" b="1" dirty="0">
                <a:latin typeface="Times New Roman" panose="02020603050405020304" pitchFamily="18" charset="0"/>
              </a:rPr>
              <a:t>Classes of parallel computers</a:t>
            </a:r>
            <a:endParaRPr lang="en-US" altLang="en-US" dirty="0">
              <a:latin typeface="Times New Roman" panose="02020603050405020304" pitchFamily="18" charset="0"/>
            </a:endParaRPr>
          </a:p>
        </p:txBody>
      </p:sp>
      <p:sp>
        <p:nvSpPr>
          <p:cNvPr id="4" name="TextBox 3"/>
          <p:cNvSpPr txBox="1"/>
          <p:nvPr/>
        </p:nvSpPr>
        <p:spPr>
          <a:xfrm>
            <a:off x="730343" y="928950"/>
            <a:ext cx="7958667" cy="461665"/>
          </a:xfrm>
          <a:prstGeom prst="rect">
            <a:avLst/>
          </a:prstGeom>
          <a:noFill/>
        </p:spPr>
        <p:txBody>
          <a:bodyPr wrap="square" rtlCol="0">
            <a:spAutoFit/>
          </a:bodyPr>
          <a:lstStyle/>
          <a:p>
            <a:r>
              <a:rPr lang="en-US" sz="2400" dirty="0"/>
              <a:t>Massively parallel computing / supercomputing</a:t>
            </a:r>
          </a:p>
        </p:txBody>
      </p:sp>
      <p:pic>
        <p:nvPicPr>
          <p:cNvPr id="114690" name="Picture 2" descr="https://upload.wikimedia.org/wikipedia/commons/d/d3/IBM_Blue_Gene_P_supercomputer.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13491" y="1703528"/>
            <a:ext cx="2953809" cy="1956547"/>
          </a:xfrm>
          <a:prstGeom prst="rect">
            <a:avLst/>
          </a:prstGeom>
          <a:noFill/>
          <a:extLst>
            <a:ext uri="{909E8E84-426E-40DD-AFC4-6F175D3DCCD1}">
              <a14:hiddenFill xmlns:a14="http://schemas.microsoft.com/office/drawing/2010/main">
                <a:solidFill>
                  <a:srgbClr val="FFFFFF"/>
                </a:solidFill>
              </a14:hiddenFill>
            </a:ext>
          </a:extLst>
        </p:spPr>
      </p:pic>
      <p:pic>
        <p:nvPicPr>
          <p:cNvPr id="114692" name="Picture 4" descr="File:BlueGeneL cabinet.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0200" y="1703528"/>
            <a:ext cx="2320067" cy="3554272"/>
          </a:xfrm>
          <a:prstGeom prst="rect">
            <a:avLst/>
          </a:prstGeom>
          <a:noFill/>
          <a:extLst>
            <a:ext uri="{909E8E84-426E-40DD-AFC4-6F175D3DCCD1}">
              <a14:hiddenFill xmlns:a14="http://schemas.microsoft.com/office/drawing/2010/main">
                <a:solidFill>
                  <a:srgbClr val="FFFFFF"/>
                </a:solidFill>
              </a14:hiddenFill>
            </a:ext>
          </a:extLst>
        </p:spPr>
      </p:pic>
      <p:pic>
        <p:nvPicPr>
          <p:cNvPr id="114698" name="Picture 10" descr="http://6lli539m39y3hpkelqsm3c2fg.wpengine.netdna-cdn.com/wp-content/uploads/2014/03/Tianhe2_Current.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3702041"/>
            <a:ext cx="4876800" cy="31559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42530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5720" name="Picture 8" descr="http://www.customsiliconsolutions.com/images/Picture-3.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18983" y="1600200"/>
            <a:ext cx="5372100" cy="2552700"/>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1"/>
          </p:nvPr>
        </p:nvSpPr>
        <p:spPr/>
        <p:txBody>
          <a:bodyPr/>
          <a:lstStyle/>
          <a:p>
            <a:pPr>
              <a:defRPr/>
            </a:pPr>
            <a:fld id="{61DE7FE3-6571-4708-A866-A0666B8DA92B}" type="slidenum">
              <a:rPr lang="en-US" altLang="en-US" smtClean="0"/>
              <a:pPr>
                <a:defRPr/>
              </a:pPr>
              <a:t>19</a:t>
            </a:fld>
            <a:endParaRPr lang="en-US" altLang="en-US"/>
          </a:p>
        </p:txBody>
      </p:sp>
      <p:sp>
        <p:nvSpPr>
          <p:cNvPr id="3" name="Text Box 6"/>
          <p:cNvSpPr txBox="1">
            <a:spLocks noChangeArrowheads="1"/>
          </p:cNvSpPr>
          <p:nvPr/>
        </p:nvSpPr>
        <p:spPr bwMode="auto">
          <a:xfrm>
            <a:off x="609600" y="482738"/>
            <a:ext cx="8382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90000"/>
              <a:buFont typeface="Wingdings" panose="05000000000000000000" pitchFamily="2" charset="2"/>
              <a:buChar char="n"/>
              <a:defRPr sz="2800">
                <a:solidFill>
                  <a:schemeClr val="tx1"/>
                </a:solidFill>
                <a:latin typeface="Arial" panose="020B0604020202020204" pitchFamily="34" charset="0"/>
              </a:defRPr>
            </a:lvl1pPr>
            <a:lvl2pPr marL="742950" indent="-285750">
              <a:spcBef>
                <a:spcPct val="20000"/>
              </a:spcBef>
              <a:buClr>
                <a:schemeClr val="accent1"/>
              </a:buClr>
              <a:buSzPct val="75000"/>
              <a:buFont typeface="Wingdings" panose="05000000000000000000" pitchFamily="2" charset="2"/>
              <a:buChar char="n"/>
              <a:defRPr sz="2600">
                <a:solidFill>
                  <a:schemeClr val="tx1"/>
                </a:solidFill>
                <a:latin typeface="Arial" panose="020B0604020202020204" pitchFamily="34" charset="0"/>
              </a:defRPr>
            </a:lvl2pPr>
            <a:lvl3pPr marL="1143000" indent="-228600">
              <a:spcBef>
                <a:spcPct val="20000"/>
              </a:spcBef>
              <a:buClr>
                <a:schemeClr val="folHlink"/>
              </a:buClr>
              <a:buSzPct val="55000"/>
              <a:buFont typeface="Wingdings" panose="05000000000000000000" pitchFamily="2" charset="2"/>
              <a:buChar char="n"/>
              <a:defRPr sz="2300">
                <a:solidFill>
                  <a:schemeClr val="tx1"/>
                </a:solidFill>
                <a:latin typeface="Arial" panose="020B0604020202020204" pitchFamily="34" charset="0"/>
              </a:defRPr>
            </a:lvl3pPr>
            <a:lvl4pPr marL="16002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9pPr>
          </a:lstStyle>
          <a:p>
            <a:pPr>
              <a:spcBef>
                <a:spcPct val="50000"/>
              </a:spcBef>
              <a:buClrTx/>
              <a:buSzTx/>
              <a:buFontTx/>
              <a:buNone/>
            </a:pPr>
            <a:r>
              <a:rPr lang="en-MY" altLang="en-US" b="1" dirty="0">
                <a:latin typeface="Times New Roman" panose="02020603050405020304" pitchFamily="18" charset="0"/>
              </a:rPr>
              <a:t>Classes of parallel computers</a:t>
            </a:r>
            <a:endParaRPr lang="en-US" altLang="en-US" dirty="0">
              <a:latin typeface="Times New Roman" panose="02020603050405020304" pitchFamily="18" charset="0"/>
            </a:endParaRPr>
          </a:p>
        </p:txBody>
      </p:sp>
      <p:sp>
        <p:nvSpPr>
          <p:cNvPr id="4" name="TextBox 3"/>
          <p:cNvSpPr txBox="1"/>
          <p:nvPr/>
        </p:nvSpPr>
        <p:spPr>
          <a:xfrm>
            <a:off x="728133" y="1077395"/>
            <a:ext cx="7958667" cy="461665"/>
          </a:xfrm>
          <a:prstGeom prst="rect">
            <a:avLst/>
          </a:prstGeom>
          <a:noFill/>
        </p:spPr>
        <p:txBody>
          <a:bodyPr wrap="square" rtlCol="0">
            <a:spAutoFit/>
          </a:bodyPr>
          <a:lstStyle/>
          <a:p>
            <a:r>
              <a:rPr lang="en-US" sz="2400" dirty="0"/>
              <a:t>Reconfigurable computing (FPGA) &amp; ASIC</a:t>
            </a:r>
          </a:p>
        </p:txBody>
      </p:sp>
      <p:pic>
        <p:nvPicPr>
          <p:cNvPr id="115716" name="Picture 4" descr="http://www.hdl.co.jp/XCM-201/top.1200.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200" y="1893728"/>
            <a:ext cx="3429000" cy="2157413"/>
          </a:xfrm>
          <a:prstGeom prst="rect">
            <a:avLst/>
          </a:prstGeom>
          <a:noFill/>
          <a:extLst>
            <a:ext uri="{909E8E84-426E-40DD-AFC4-6F175D3DCCD1}">
              <a14:hiddenFill xmlns:a14="http://schemas.microsoft.com/office/drawing/2010/main">
                <a:solidFill>
                  <a:srgbClr val="FFFFFF"/>
                </a:solidFill>
              </a14:hiddenFill>
            </a:ext>
          </a:extLst>
        </p:spPr>
      </p:pic>
      <p:pic>
        <p:nvPicPr>
          <p:cNvPr id="115718" name="Picture 6" descr="http://images.dailytech.com/nimage/Altera_FPGA_Wid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4173420"/>
            <a:ext cx="4997536" cy="23797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30391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2"/>
          <p:cNvSpPr>
            <a:spLocks noGrp="1" noChangeArrowheads="1"/>
          </p:cNvSpPr>
          <p:nvPr>
            <p:ph type="title"/>
          </p:nvPr>
        </p:nvSpPr>
        <p:spPr>
          <a:xfrm>
            <a:off x="381000" y="609600"/>
            <a:ext cx="8229600" cy="655638"/>
          </a:xfrm>
        </p:spPr>
        <p:txBody>
          <a:bodyPr/>
          <a:lstStyle/>
          <a:p>
            <a:pPr eaLnBrk="1" hangingPunct="1"/>
            <a:r>
              <a:rPr lang="en-US" altLang="en-US" sz="2800" dirty="0"/>
              <a:t>Overview</a:t>
            </a:r>
            <a:endParaRPr lang="en-US" altLang="en-US" sz="2800" b="1" dirty="0"/>
          </a:p>
        </p:txBody>
      </p:sp>
      <p:sp>
        <p:nvSpPr>
          <p:cNvPr id="9220" name="Rectangle 3"/>
          <p:cNvSpPr>
            <a:spLocks noGrp="1" noChangeArrowheads="1"/>
          </p:cNvSpPr>
          <p:nvPr>
            <p:ph idx="1"/>
          </p:nvPr>
        </p:nvSpPr>
        <p:spPr>
          <a:xfrm>
            <a:off x="914400" y="1600200"/>
            <a:ext cx="7772400" cy="1981200"/>
          </a:xfrm>
        </p:spPr>
        <p:txBody>
          <a:bodyPr/>
          <a:lstStyle/>
          <a:p>
            <a:pPr marL="457200" indent="-457200" eaLnBrk="1" hangingPunct="1">
              <a:buFont typeface="+mj-lt"/>
              <a:buAutoNum type="arabicPeriod"/>
            </a:pPr>
            <a:r>
              <a:rPr lang="en-US" altLang="en-US" dirty="0">
                <a:latin typeface="Times New Roman" panose="02020603050405020304" pitchFamily="18" charset="0"/>
              </a:rPr>
              <a:t>Parallel computing concept and applications</a:t>
            </a:r>
          </a:p>
          <a:p>
            <a:pPr marL="457200" indent="-457200" eaLnBrk="1" hangingPunct="1">
              <a:buFont typeface="+mj-lt"/>
              <a:buAutoNum type="arabicPeriod"/>
            </a:pPr>
            <a:r>
              <a:rPr lang="en-US" altLang="en-US" dirty="0">
                <a:latin typeface="Times New Roman" panose="02020603050405020304" pitchFamily="18" charset="0"/>
              </a:rPr>
              <a:t>Parallel computing models</a:t>
            </a:r>
          </a:p>
          <a:p>
            <a:pPr marL="457200" indent="-457200" eaLnBrk="1" hangingPunct="1">
              <a:buFont typeface="+mj-lt"/>
              <a:buAutoNum type="arabicPeriod"/>
            </a:pPr>
            <a:r>
              <a:rPr lang="en-US" altLang="en-US" dirty="0">
                <a:latin typeface="Times New Roman" panose="02020603050405020304" pitchFamily="18" charset="0"/>
              </a:rPr>
              <a:t>Distributed computing</a:t>
            </a:r>
          </a:p>
          <a:p>
            <a:pPr marL="457200" indent="-457200" eaLnBrk="1" hangingPunct="1">
              <a:buFont typeface="+mj-lt"/>
              <a:buAutoNum type="arabicPeriod"/>
            </a:pPr>
            <a:r>
              <a:rPr lang="en-US" altLang="en-US" dirty="0">
                <a:latin typeface="Times New Roman" panose="02020603050405020304" pitchFamily="18" charset="0"/>
              </a:rPr>
              <a:t>Parallel computing performance</a:t>
            </a:r>
          </a:p>
          <a:p>
            <a:pPr marL="457200" indent="-457200" eaLnBrk="1" hangingPunct="1">
              <a:buFont typeface="+mj-lt"/>
              <a:buAutoNum type="arabicPeriod"/>
            </a:pPr>
            <a:r>
              <a:rPr lang="en-US" altLang="en-US" dirty="0">
                <a:latin typeface="Times New Roman" panose="02020603050405020304" pitchFamily="18" charset="0"/>
              </a:rPr>
              <a:t>Parallel vs. distributed vs. asynchronous computing</a:t>
            </a:r>
          </a:p>
          <a:p>
            <a:pPr marL="457200" indent="-457200" eaLnBrk="1" hangingPunct="1">
              <a:buFont typeface="+mj-lt"/>
              <a:buAutoNum type="arabicPeriod"/>
            </a:pPr>
            <a:endParaRPr lang="en-US" altLang="en-US" dirty="0">
              <a:latin typeface="Times New Roman" panose="02020603050405020304" pitchFamily="18" charset="0"/>
            </a:endParaRPr>
          </a:p>
        </p:txBody>
      </p:sp>
      <p:sp>
        <p:nvSpPr>
          <p:cNvPr id="9218" name="Slide Number Placeholder 5"/>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90000"/>
              <a:buFont typeface="Wingdings" panose="05000000000000000000" pitchFamily="2" charset="2"/>
              <a:buChar char="n"/>
              <a:defRPr sz="2800">
                <a:solidFill>
                  <a:schemeClr val="tx1"/>
                </a:solidFill>
                <a:latin typeface="Arial" panose="020B0604020202020204" pitchFamily="34" charset="0"/>
              </a:defRPr>
            </a:lvl1pPr>
            <a:lvl2pPr marL="742950" indent="-285750">
              <a:spcBef>
                <a:spcPct val="20000"/>
              </a:spcBef>
              <a:buClr>
                <a:schemeClr val="accent1"/>
              </a:buClr>
              <a:buSzPct val="75000"/>
              <a:buFont typeface="Wingdings" panose="05000000000000000000" pitchFamily="2" charset="2"/>
              <a:buChar char="n"/>
              <a:defRPr sz="2600">
                <a:solidFill>
                  <a:schemeClr val="tx1"/>
                </a:solidFill>
                <a:latin typeface="Arial" panose="020B0604020202020204" pitchFamily="34" charset="0"/>
              </a:defRPr>
            </a:lvl2pPr>
            <a:lvl3pPr marL="1143000" indent="-228600">
              <a:spcBef>
                <a:spcPct val="20000"/>
              </a:spcBef>
              <a:buClr>
                <a:schemeClr val="folHlink"/>
              </a:buClr>
              <a:buSzPct val="55000"/>
              <a:buFont typeface="Wingdings" panose="05000000000000000000" pitchFamily="2" charset="2"/>
              <a:buChar char="n"/>
              <a:defRPr sz="2300">
                <a:solidFill>
                  <a:schemeClr val="tx1"/>
                </a:solidFill>
                <a:latin typeface="Arial" panose="020B0604020202020204" pitchFamily="34" charset="0"/>
              </a:defRPr>
            </a:lvl3pPr>
            <a:lvl4pPr marL="16002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FontTx/>
              <a:buNone/>
            </a:pPr>
            <a:fld id="{D1150BDF-EB17-435F-AE0B-C96F682BC3E2}" type="slidenum">
              <a:rPr lang="en-US" altLang="en-US" sz="1000"/>
              <a:pPr>
                <a:spcBef>
                  <a:spcPct val="0"/>
                </a:spcBef>
                <a:buClrTx/>
                <a:buSzTx/>
                <a:buFontTx/>
                <a:buNone/>
              </a:pPr>
              <a:t>2</a:t>
            </a:fld>
            <a:endParaRPr lang="en-US" altLang="en-US" sz="1000"/>
          </a:p>
        </p:txBody>
      </p:sp>
      <p:sp>
        <p:nvSpPr>
          <p:cNvPr id="5" name="Rectangle 2">
            <a:extLst>
              <a:ext uri="{FF2B5EF4-FFF2-40B4-BE49-F238E27FC236}">
                <a16:creationId xmlns:a16="http://schemas.microsoft.com/office/drawing/2014/main" id="{35EDA53B-A43C-416F-95A3-12D22A8911B3}"/>
              </a:ext>
            </a:extLst>
          </p:cNvPr>
          <p:cNvSpPr txBox="1">
            <a:spLocks noChangeArrowheads="1"/>
          </p:cNvSpPr>
          <p:nvPr/>
        </p:nvSpPr>
        <p:spPr bwMode="auto">
          <a:xfrm>
            <a:off x="381000" y="3695700"/>
            <a:ext cx="8229600" cy="655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2000" b="1">
                <a:solidFill>
                  <a:schemeClr val="tx2"/>
                </a:solidFill>
                <a:latin typeface="+mj-lt"/>
                <a:ea typeface="ＭＳ Ｐゴシック" charset="-128"/>
                <a:cs typeface="ＭＳ Ｐゴシック" charset="-128"/>
              </a:defRPr>
            </a:lvl1pPr>
            <a:lvl2pPr algn="ctr" rtl="0" eaLnBrk="0" fontAlgn="base" hangingPunct="0">
              <a:spcBef>
                <a:spcPct val="0"/>
              </a:spcBef>
              <a:spcAft>
                <a:spcPct val="0"/>
              </a:spcAft>
              <a:defRPr sz="2000" b="1">
                <a:solidFill>
                  <a:schemeClr val="tx2"/>
                </a:solidFill>
                <a:latin typeface="Arial" charset="0"/>
                <a:ea typeface="ＭＳ Ｐゴシック" charset="-128"/>
                <a:cs typeface="ＭＳ Ｐゴシック" charset="-128"/>
              </a:defRPr>
            </a:lvl2pPr>
            <a:lvl3pPr algn="ctr" rtl="0" eaLnBrk="0" fontAlgn="base" hangingPunct="0">
              <a:spcBef>
                <a:spcPct val="0"/>
              </a:spcBef>
              <a:spcAft>
                <a:spcPct val="0"/>
              </a:spcAft>
              <a:defRPr sz="2000" b="1">
                <a:solidFill>
                  <a:schemeClr val="tx2"/>
                </a:solidFill>
                <a:latin typeface="Arial" charset="0"/>
                <a:ea typeface="ＭＳ Ｐゴシック" charset="-128"/>
                <a:cs typeface="ＭＳ Ｐゴシック" charset="-128"/>
              </a:defRPr>
            </a:lvl3pPr>
            <a:lvl4pPr algn="ctr" rtl="0" eaLnBrk="0" fontAlgn="base" hangingPunct="0">
              <a:spcBef>
                <a:spcPct val="0"/>
              </a:spcBef>
              <a:spcAft>
                <a:spcPct val="0"/>
              </a:spcAft>
              <a:defRPr sz="2000" b="1">
                <a:solidFill>
                  <a:schemeClr val="tx2"/>
                </a:solidFill>
                <a:latin typeface="Arial" charset="0"/>
                <a:ea typeface="ＭＳ Ｐゴシック" charset="-128"/>
                <a:cs typeface="ＭＳ Ｐゴシック" charset="-128"/>
              </a:defRPr>
            </a:lvl4pPr>
            <a:lvl5pPr algn="ctr" rtl="0" eaLnBrk="0" fontAlgn="base" hangingPunct="0">
              <a:spcBef>
                <a:spcPct val="0"/>
              </a:spcBef>
              <a:spcAft>
                <a:spcPct val="0"/>
              </a:spcAft>
              <a:defRPr sz="2000" b="1">
                <a:solidFill>
                  <a:schemeClr val="tx2"/>
                </a:solidFill>
                <a:latin typeface="Arial" charset="0"/>
                <a:ea typeface="ＭＳ Ｐゴシック" charset="-128"/>
                <a:cs typeface="ＭＳ Ｐゴシック" charset="-128"/>
              </a:defRPr>
            </a:lvl5pPr>
            <a:lvl6pPr marL="457200" algn="ctr" rtl="0" fontAlgn="base">
              <a:spcBef>
                <a:spcPct val="0"/>
              </a:spcBef>
              <a:spcAft>
                <a:spcPct val="0"/>
              </a:spcAft>
              <a:defRPr sz="2000" b="1">
                <a:solidFill>
                  <a:schemeClr val="tx2"/>
                </a:solidFill>
                <a:latin typeface="Arial" charset="0"/>
              </a:defRPr>
            </a:lvl6pPr>
            <a:lvl7pPr marL="914400" algn="ctr" rtl="0" fontAlgn="base">
              <a:spcBef>
                <a:spcPct val="0"/>
              </a:spcBef>
              <a:spcAft>
                <a:spcPct val="0"/>
              </a:spcAft>
              <a:defRPr sz="2000" b="1">
                <a:solidFill>
                  <a:schemeClr val="tx2"/>
                </a:solidFill>
                <a:latin typeface="Arial" charset="0"/>
              </a:defRPr>
            </a:lvl7pPr>
            <a:lvl8pPr marL="1371600" algn="ctr" rtl="0" fontAlgn="base">
              <a:spcBef>
                <a:spcPct val="0"/>
              </a:spcBef>
              <a:spcAft>
                <a:spcPct val="0"/>
              </a:spcAft>
              <a:defRPr sz="2000" b="1">
                <a:solidFill>
                  <a:schemeClr val="tx2"/>
                </a:solidFill>
                <a:latin typeface="Arial" charset="0"/>
              </a:defRPr>
            </a:lvl8pPr>
            <a:lvl9pPr marL="1828800" algn="ctr" rtl="0" fontAlgn="base">
              <a:spcBef>
                <a:spcPct val="0"/>
              </a:spcBef>
              <a:spcAft>
                <a:spcPct val="0"/>
              </a:spcAft>
              <a:defRPr sz="2000" b="1">
                <a:solidFill>
                  <a:schemeClr val="tx2"/>
                </a:solidFill>
                <a:latin typeface="Arial" charset="0"/>
              </a:defRPr>
            </a:lvl9pPr>
          </a:lstStyle>
          <a:p>
            <a:pPr eaLnBrk="1" hangingPunct="1"/>
            <a:r>
              <a:rPr lang="en-US" altLang="en-US" sz="2800" kern="0" dirty="0"/>
              <a:t>Associated learning outcomes</a:t>
            </a:r>
          </a:p>
        </p:txBody>
      </p:sp>
      <p:sp>
        <p:nvSpPr>
          <p:cNvPr id="6" name="Rectangle 3">
            <a:extLst>
              <a:ext uri="{FF2B5EF4-FFF2-40B4-BE49-F238E27FC236}">
                <a16:creationId xmlns:a16="http://schemas.microsoft.com/office/drawing/2014/main" id="{A815A66F-8DFF-4925-8D3A-8C4254611E78}"/>
              </a:ext>
            </a:extLst>
          </p:cNvPr>
          <p:cNvSpPr txBox="1">
            <a:spLocks noChangeArrowheads="1"/>
          </p:cNvSpPr>
          <p:nvPr/>
        </p:nvSpPr>
        <p:spPr bwMode="auto">
          <a:xfrm>
            <a:off x="914400" y="4572000"/>
            <a:ext cx="7772400" cy="123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000">
                <a:solidFill>
                  <a:schemeClr val="tx1"/>
                </a:solidFill>
                <a:latin typeface="+mn-lt"/>
                <a:ea typeface="ＭＳ Ｐゴシック" charset="-128"/>
                <a:cs typeface="ＭＳ Ｐゴシック" charset="-128"/>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128"/>
              </a:defRPr>
            </a:lvl2pPr>
            <a:lvl3pPr marL="1143000" indent="-228600" algn="l" rtl="0" eaLnBrk="0" fontAlgn="base" hangingPunct="0">
              <a:spcBef>
                <a:spcPct val="20000"/>
              </a:spcBef>
              <a:spcAft>
                <a:spcPct val="0"/>
              </a:spcAft>
              <a:buChar char="•"/>
              <a:defRPr sz="1600">
                <a:solidFill>
                  <a:schemeClr val="tx1"/>
                </a:solidFill>
                <a:latin typeface="+mn-lt"/>
                <a:ea typeface="ＭＳ Ｐゴシック" charset="-128"/>
              </a:defRPr>
            </a:lvl3pPr>
            <a:lvl4pPr marL="1600200" indent="-228600" algn="l" rtl="0" eaLnBrk="0" fontAlgn="base" hangingPunct="0">
              <a:spcBef>
                <a:spcPct val="20000"/>
              </a:spcBef>
              <a:spcAft>
                <a:spcPct val="0"/>
              </a:spcAft>
              <a:buChar char="–"/>
              <a:defRPr sz="1400">
                <a:solidFill>
                  <a:schemeClr val="tx1"/>
                </a:solidFill>
                <a:latin typeface="+mn-lt"/>
                <a:ea typeface="ＭＳ Ｐゴシック" charset="-128"/>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128"/>
              </a:defRPr>
            </a:lvl5pPr>
            <a:lvl6pPr marL="2514600" indent="-228600" algn="l" rtl="0" fontAlgn="base">
              <a:spcBef>
                <a:spcPct val="20000"/>
              </a:spcBef>
              <a:spcAft>
                <a:spcPct val="0"/>
              </a:spcAft>
              <a:buChar char="»"/>
              <a:defRPr sz="2000">
                <a:solidFill>
                  <a:schemeClr val="tx1"/>
                </a:solidFill>
                <a:latin typeface="+mn-lt"/>
                <a:ea typeface="ＭＳ Ｐゴシック" charset="-128"/>
              </a:defRPr>
            </a:lvl6pPr>
            <a:lvl7pPr marL="2971800" indent="-228600" algn="l" rtl="0" fontAlgn="base">
              <a:spcBef>
                <a:spcPct val="20000"/>
              </a:spcBef>
              <a:spcAft>
                <a:spcPct val="0"/>
              </a:spcAft>
              <a:buChar char="»"/>
              <a:defRPr sz="2000">
                <a:solidFill>
                  <a:schemeClr val="tx1"/>
                </a:solidFill>
                <a:latin typeface="+mn-lt"/>
                <a:ea typeface="ＭＳ Ｐゴシック" charset="-128"/>
              </a:defRPr>
            </a:lvl7pPr>
            <a:lvl8pPr marL="3429000" indent="-228600" algn="l" rtl="0" fontAlgn="base">
              <a:spcBef>
                <a:spcPct val="20000"/>
              </a:spcBef>
              <a:spcAft>
                <a:spcPct val="0"/>
              </a:spcAft>
              <a:buChar char="»"/>
              <a:defRPr sz="2000">
                <a:solidFill>
                  <a:schemeClr val="tx1"/>
                </a:solidFill>
                <a:latin typeface="+mn-lt"/>
                <a:ea typeface="ＭＳ Ｐゴシック" charset="-128"/>
              </a:defRPr>
            </a:lvl8pPr>
            <a:lvl9pPr marL="3886200" indent="-228600" algn="l" rtl="0" fontAlgn="base">
              <a:spcBef>
                <a:spcPct val="20000"/>
              </a:spcBef>
              <a:spcAft>
                <a:spcPct val="0"/>
              </a:spcAft>
              <a:buChar char="»"/>
              <a:defRPr sz="2000">
                <a:solidFill>
                  <a:schemeClr val="tx1"/>
                </a:solidFill>
                <a:latin typeface="+mn-lt"/>
                <a:ea typeface="ＭＳ Ｐゴシック" charset="-128"/>
              </a:defRPr>
            </a:lvl9pPr>
          </a:lstStyle>
          <a:p>
            <a:pPr eaLnBrk="1" hangingPunct="1"/>
            <a:r>
              <a:rPr lang="en-US" altLang="en-US" kern="0" dirty="0">
                <a:latin typeface="Times New Roman" panose="02020603050405020304" pitchFamily="18" charset="0"/>
              </a:rPr>
              <a:t>Explain the fundamental principles of parallel computing architectures and algorithms (LO1)</a:t>
            </a:r>
          </a:p>
          <a:p>
            <a:pPr eaLnBrk="1" hangingPunct="1"/>
            <a:r>
              <a:rPr lang="en-US" altLang="en-US" kern="0" dirty="0">
                <a:latin typeface="Times New Roman" panose="02020603050405020304" pitchFamily="18" charset="0"/>
              </a:rPr>
              <a:t>Analyze and evaluate the performance of parallel algorithms (LO4)</a:t>
            </a:r>
          </a:p>
          <a:p>
            <a:pPr marL="457200" indent="-457200" eaLnBrk="1" hangingPunct="1">
              <a:buFont typeface="+mj-lt"/>
              <a:buAutoNum type="arabicPeriod"/>
            </a:pPr>
            <a:endParaRPr lang="en-US" altLang="en-US" kern="0" dirty="0">
              <a:latin typeface="Times New Roman" panose="02020603050405020304" pitchFamily="18" charset="0"/>
            </a:endParaRPr>
          </a:p>
        </p:txBody>
      </p:sp>
    </p:spTree>
    <p:extLst>
      <p:ext uri="{BB962C8B-B14F-4D97-AF65-F5344CB8AC3E}">
        <p14:creationId xmlns:p14="http://schemas.microsoft.com/office/powerpoint/2010/main" val="29785221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pPr>
              <a:defRPr/>
            </a:pPr>
            <a:fld id="{61DE7FE3-6571-4708-A866-A0666B8DA92B}" type="slidenum">
              <a:rPr lang="en-US" altLang="en-US" smtClean="0"/>
              <a:pPr>
                <a:defRPr/>
              </a:pPr>
              <a:t>20</a:t>
            </a:fld>
            <a:endParaRPr lang="en-US" altLang="en-US"/>
          </a:p>
        </p:txBody>
      </p:sp>
      <p:sp>
        <p:nvSpPr>
          <p:cNvPr id="3" name="Text Box 6"/>
          <p:cNvSpPr txBox="1">
            <a:spLocks noChangeArrowheads="1"/>
          </p:cNvSpPr>
          <p:nvPr/>
        </p:nvSpPr>
        <p:spPr bwMode="auto">
          <a:xfrm>
            <a:off x="438665" y="444787"/>
            <a:ext cx="8382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90000"/>
              <a:buFont typeface="Wingdings" panose="05000000000000000000" pitchFamily="2" charset="2"/>
              <a:buChar char="n"/>
              <a:defRPr sz="2800">
                <a:solidFill>
                  <a:schemeClr val="tx1"/>
                </a:solidFill>
                <a:latin typeface="Arial" panose="020B0604020202020204" pitchFamily="34" charset="0"/>
              </a:defRPr>
            </a:lvl1pPr>
            <a:lvl2pPr marL="742950" indent="-285750">
              <a:spcBef>
                <a:spcPct val="20000"/>
              </a:spcBef>
              <a:buClr>
                <a:schemeClr val="accent1"/>
              </a:buClr>
              <a:buSzPct val="75000"/>
              <a:buFont typeface="Wingdings" panose="05000000000000000000" pitchFamily="2" charset="2"/>
              <a:buChar char="n"/>
              <a:defRPr sz="2600">
                <a:solidFill>
                  <a:schemeClr val="tx1"/>
                </a:solidFill>
                <a:latin typeface="Arial" panose="020B0604020202020204" pitchFamily="34" charset="0"/>
              </a:defRPr>
            </a:lvl2pPr>
            <a:lvl3pPr marL="1143000" indent="-228600">
              <a:spcBef>
                <a:spcPct val="20000"/>
              </a:spcBef>
              <a:buClr>
                <a:schemeClr val="folHlink"/>
              </a:buClr>
              <a:buSzPct val="55000"/>
              <a:buFont typeface="Wingdings" panose="05000000000000000000" pitchFamily="2" charset="2"/>
              <a:buChar char="n"/>
              <a:defRPr sz="2300">
                <a:solidFill>
                  <a:schemeClr val="tx1"/>
                </a:solidFill>
                <a:latin typeface="Arial" panose="020B0604020202020204" pitchFamily="34" charset="0"/>
              </a:defRPr>
            </a:lvl3pPr>
            <a:lvl4pPr marL="16002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9pPr>
          </a:lstStyle>
          <a:p>
            <a:pPr>
              <a:spcBef>
                <a:spcPct val="50000"/>
              </a:spcBef>
              <a:buClrTx/>
              <a:buSzTx/>
              <a:buFontTx/>
              <a:buNone/>
            </a:pPr>
            <a:r>
              <a:rPr lang="en-MY" altLang="en-US" b="1" dirty="0">
                <a:latin typeface="Times New Roman" panose="02020603050405020304" pitchFamily="18" charset="0"/>
              </a:rPr>
              <a:t>Classes of parallel computers</a:t>
            </a:r>
            <a:endParaRPr lang="en-US" altLang="en-US" dirty="0">
              <a:latin typeface="Times New Roman" panose="02020603050405020304" pitchFamily="18" charset="0"/>
            </a:endParaRPr>
          </a:p>
        </p:txBody>
      </p:sp>
      <p:sp>
        <p:nvSpPr>
          <p:cNvPr id="4" name="TextBox 3"/>
          <p:cNvSpPr txBox="1"/>
          <p:nvPr/>
        </p:nvSpPr>
        <p:spPr>
          <a:xfrm>
            <a:off x="457200" y="939175"/>
            <a:ext cx="7914267" cy="830997"/>
          </a:xfrm>
          <a:prstGeom prst="rect">
            <a:avLst/>
          </a:prstGeom>
          <a:noFill/>
        </p:spPr>
        <p:txBody>
          <a:bodyPr wrap="square" rtlCol="0">
            <a:spAutoFit/>
          </a:bodyPr>
          <a:lstStyle/>
          <a:p>
            <a:r>
              <a:rPr lang="en-MY" sz="2400" dirty="0"/>
              <a:t>General-purpose computing on graphics processing units (GPGPU)</a:t>
            </a:r>
            <a:endParaRPr lang="en-US" sz="2400" dirty="0"/>
          </a:p>
        </p:txBody>
      </p:sp>
      <p:pic>
        <p:nvPicPr>
          <p:cNvPr id="116740" name="Picture 4" descr="http://michaelgr.files.wordpress.com/2008/08/radeon-gpu.jpg?w=450&amp;h=34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0705" y="4059165"/>
            <a:ext cx="3383371" cy="2623993"/>
          </a:xfrm>
          <a:prstGeom prst="rect">
            <a:avLst/>
          </a:prstGeom>
          <a:noFill/>
          <a:extLst>
            <a:ext uri="{909E8E84-426E-40DD-AFC4-6F175D3DCCD1}">
              <a14:hiddenFill xmlns:a14="http://schemas.microsoft.com/office/drawing/2010/main">
                <a:solidFill>
                  <a:srgbClr val="FFFFFF"/>
                </a:solidFill>
              </a14:hiddenFill>
            </a:ext>
          </a:extLst>
        </p:spPr>
      </p:pic>
      <p:pic>
        <p:nvPicPr>
          <p:cNvPr id="116738" name="Picture 2" descr="http://gfxspeak.com/wp-content/uploads/2010/12/nvidia_c870_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0705" y="1629139"/>
            <a:ext cx="3351695" cy="2301497"/>
          </a:xfrm>
          <a:prstGeom prst="rect">
            <a:avLst/>
          </a:prstGeom>
          <a:noFill/>
          <a:extLst>
            <a:ext uri="{909E8E84-426E-40DD-AFC4-6F175D3DCCD1}">
              <a14:hiddenFill xmlns:a14="http://schemas.microsoft.com/office/drawing/2010/main">
                <a:solidFill>
                  <a:srgbClr val="FFFFFF"/>
                </a:solidFill>
              </a14:hiddenFill>
            </a:ext>
          </a:extLst>
        </p:spPr>
      </p:pic>
      <p:pic>
        <p:nvPicPr>
          <p:cNvPr id="116744" name="Picture 8" descr="https://mohamedfahmed.files.wordpress.com/2010/05/screenshot-3.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67200" y="1667239"/>
            <a:ext cx="4038600" cy="51490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84657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Number Placeholder 3"/>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90000"/>
              <a:buFont typeface="Wingdings" panose="05000000000000000000" pitchFamily="2" charset="2"/>
              <a:buChar char="n"/>
              <a:defRPr sz="2800">
                <a:solidFill>
                  <a:schemeClr val="tx1"/>
                </a:solidFill>
                <a:latin typeface="Arial" panose="020B0604020202020204" pitchFamily="34" charset="0"/>
              </a:defRPr>
            </a:lvl1pPr>
            <a:lvl2pPr marL="742950" indent="-285750">
              <a:spcBef>
                <a:spcPct val="20000"/>
              </a:spcBef>
              <a:buClr>
                <a:schemeClr val="accent1"/>
              </a:buClr>
              <a:buSzPct val="75000"/>
              <a:buFont typeface="Wingdings" panose="05000000000000000000" pitchFamily="2" charset="2"/>
              <a:buChar char="n"/>
              <a:defRPr sz="2600">
                <a:solidFill>
                  <a:schemeClr val="tx1"/>
                </a:solidFill>
                <a:latin typeface="Arial" panose="020B0604020202020204" pitchFamily="34" charset="0"/>
              </a:defRPr>
            </a:lvl2pPr>
            <a:lvl3pPr marL="1143000" indent="-228600">
              <a:spcBef>
                <a:spcPct val="20000"/>
              </a:spcBef>
              <a:buClr>
                <a:schemeClr val="folHlink"/>
              </a:buClr>
              <a:buSzPct val="55000"/>
              <a:buFont typeface="Wingdings" panose="05000000000000000000" pitchFamily="2" charset="2"/>
              <a:buChar char="n"/>
              <a:defRPr sz="2300">
                <a:solidFill>
                  <a:schemeClr val="tx1"/>
                </a:solidFill>
                <a:latin typeface="Arial" panose="020B0604020202020204" pitchFamily="34" charset="0"/>
              </a:defRPr>
            </a:lvl3pPr>
            <a:lvl4pPr marL="16002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FontTx/>
              <a:buNone/>
            </a:pPr>
            <a:fld id="{ED154E4D-E859-4D8C-91B6-8319F6AB52F4}" type="slidenum">
              <a:rPr lang="en-US" altLang="en-US" sz="1000"/>
              <a:pPr>
                <a:spcBef>
                  <a:spcPct val="0"/>
                </a:spcBef>
                <a:buClrTx/>
                <a:buSzTx/>
                <a:buFontTx/>
                <a:buNone/>
              </a:pPr>
              <a:t>21</a:t>
            </a:fld>
            <a:endParaRPr lang="en-US" altLang="en-US" sz="1000"/>
          </a:p>
        </p:txBody>
      </p:sp>
      <p:sp>
        <p:nvSpPr>
          <p:cNvPr id="16387" name="Text Box 3"/>
          <p:cNvSpPr txBox="1">
            <a:spLocks noChangeArrowheads="1"/>
          </p:cNvSpPr>
          <p:nvPr/>
        </p:nvSpPr>
        <p:spPr bwMode="auto">
          <a:xfrm>
            <a:off x="762000" y="762000"/>
            <a:ext cx="7848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90000"/>
              <a:buFont typeface="Wingdings" panose="05000000000000000000" pitchFamily="2" charset="2"/>
              <a:buChar char="n"/>
              <a:defRPr sz="2800">
                <a:solidFill>
                  <a:schemeClr val="tx1"/>
                </a:solidFill>
                <a:latin typeface="Arial" panose="020B0604020202020204" pitchFamily="34" charset="0"/>
              </a:defRPr>
            </a:lvl1pPr>
            <a:lvl2pPr marL="742950" indent="-285750">
              <a:spcBef>
                <a:spcPct val="20000"/>
              </a:spcBef>
              <a:buClr>
                <a:schemeClr val="accent1"/>
              </a:buClr>
              <a:buSzPct val="75000"/>
              <a:buFont typeface="Wingdings" panose="05000000000000000000" pitchFamily="2" charset="2"/>
              <a:buChar char="n"/>
              <a:defRPr sz="2600">
                <a:solidFill>
                  <a:schemeClr val="tx1"/>
                </a:solidFill>
                <a:latin typeface="Arial" panose="020B0604020202020204" pitchFamily="34" charset="0"/>
              </a:defRPr>
            </a:lvl2pPr>
            <a:lvl3pPr marL="1143000" indent="-228600">
              <a:spcBef>
                <a:spcPct val="20000"/>
              </a:spcBef>
              <a:buClr>
                <a:schemeClr val="folHlink"/>
              </a:buClr>
              <a:buSzPct val="55000"/>
              <a:buFont typeface="Wingdings" panose="05000000000000000000" pitchFamily="2" charset="2"/>
              <a:buChar char="n"/>
              <a:defRPr sz="2300">
                <a:solidFill>
                  <a:schemeClr val="tx1"/>
                </a:solidFill>
                <a:latin typeface="Arial" panose="020B0604020202020204" pitchFamily="34" charset="0"/>
              </a:defRPr>
            </a:lvl3pPr>
            <a:lvl4pPr marL="16002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FontTx/>
              <a:buNone/>
            </a:pPr>
            <a:r>
              <a:rPr lang="en-US" altLang="en-US" b="1">
                <a:latin typeface="Times New Roman" panose="02020603050405020304" pitchFamily="18" charset="0"/>
              </a:rPr>
              <a:t>E.g. Embarrassingly parallel computation</a:t>
            </a:r>
            <a:endParaRPr lang="en-US" altLang="en-US">
              <a:latin typeface="Times New Roman" panose="02020603050405020304" pitchFamily="18" charset="0"/>
            </a:endParaRPr>
          </a:p>
        </p:txBody>
      </p:sp>
      <p:sp>
        <p:nvSpPr>
          <p:cNvPr id="16388" name="Rectangle 4"/>
          <p:cNvSpPr>
            <a:spLocks noChangeArrowheads="1"/>
          </p:cNvSpPr>
          <p:nvPr/>
        </p:nvSpPr>
        <p:spPr bwMode="auto">
          <a:xfrm>
            <a:off x="762000" y="1676400"/>
            <a:ext cx="7848600" cy="286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a:spcBef>
                <a:spcPct val="20000"/>
              </a:spcBef>
              <a:buClr>
                <a:schemeClr val="folHlink"/>
              </a:buClr>
              <a:buSzPct val="90000"/>
              <a:buFont typeface="Wingdings" panose="05000000000000000000" pitchFamily="2" charset="2"/>
              <a:buChar char="n"/>
              <a:defRPr sz="2800">
                <a:solidFill>
                  <a:schemeClr val="tx1"/>
                </a:solidFill>
                <a:latin typeface="Arial" panose="020B0604020202020204" pitchFamily="34" charset="0"/>
              </a:defRPr>
            </a:lvl1pPr>
            <a:lvl2pPr marL="742950" indent="-285750">
              <a:spcBef>
                <a:spcPct val="20000"/>
              </a:spcBef>
              <a:buClr>
                <a:schemeClr val="accent1"/>
              </a:buClr>
              <a:buSzPct val="75000"/>
              <a:buFont typeface="Wingdings" panose="05000000000000000000" pitchFamily="2" charset="2"/>
              <a:buChar char="n"/>
              <a:defRPr sz="2600">
                <a:solidFill>
                  <a:schemeClr val="tx1"/>
                </a:solidFill>
                <a:latin typeface="Arial" panose="020B0604020202020204" pitchFamily="34" charset="0"/>
              </a:defRPr>
            </a:lvl2pPr>
            <a:lvl3pPr marL="1143000" indent="-228600">
              <a:spcBef>
                <a:spcPct val="20000"/>
              </a:spcBef>
              <a:buClr>
                <a:schemeClr val="folHlink"/>
              </a:buClr>
              <a:buSzPct val="55000"/>
              <a:buFont typeface="Wingdings" panose="05000000000000000000" pitchFamily="2" charset="2"/>
              <a:buChar char="n"/>
              <a:defRPr sz="2300">
                <a:solidFill>
                  <a:schemeClr val="tx1"/>
                </a:solidFill>
                <a:latin typeface="Arial" panose="020B0604020202020204" pitchFamily="34" charset="0"/>
              </a:defRPr>
            </a:lvl3pPr>
            <a:lvl4pPr marL="16002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9pPr>
          </a:lstStyle>
          <a:p>
            <a:pPr>
              <a:spcBef>
                <a:spcPct val="50000"/>
              </a:spcBef>
              <a:buClrTx/>
              <a:buSzTx/>
              <a:buFontTx/>
              <a:buNone/>
            </a:pPr>
            <a:r>
              <a:rPr lang="en-US" altLang="en-US" sz="2400">
                <a:latin typeface="Times New Roman" panose="02020603050405020304" pitchFamily="18" charset="0"/>
              </a:rPr>
              <a:t>An </a:t>
            </a:r>
            <a:r>
              <a:rPr lang="en-US" altLang="en-US" sz="2400" b="1">
                <a:latin typeface="Times New Roman" panose="02020603050405020304" pitchFamily="18" charset="0"/>
              </a:rPr>
              <a:t>ideal</a:t>
            </a:r>
            <a:r>
              <a:rPr lang="en-US" altLang="en-US" sz="2400">
                <a:latin typeface="Times New Roman" panose="02020603050405020304" pitchFamily="18" charset="0"/>
              </a:rPr>
              <a:t> parallel computation is one that can be immediately divided into completely </a:t>
            </a:r>
            <a:r>
              <a:rPr lang="en-US" altLang="en-US" sz="2400" u="sng">
                <a:latin typeface="Times New Roman" panose="02020603050405020304" pitchFamily="18" charset="0"/>
              </a:rPr>
              <a:t>independent</a:t>
            </a:r>
            <a:r>
              <a:rPr lang="en-US" altLang="en-US" sz="2400">
                <a:latin typeface="Times New Roman" panose="02020603050405020304" pitchFamily="18" charset="0"/>
              </a:rPr>
              <a:t> parts that can be executed simultaneously – this is what is known as an </a:t>
            </a:r>
            <a:r>
              <a:rPr lang="en-US" altLang="en-US" sz="2400" i="1">
                <a:latin typeface="Times New Roman" panose="02020603050405020304" pitchFamily="18" charset="0"/>
              </a:rPr>
              <a:t>embarrassingly-parallel computation</a:t>
            </a:r>
            <a:r>
              <a:rPr lang="en-US" altLang="en-US" sz="2400">
                <a:latin typeface="Times New Roman" panose="02020603050405020304" pitchFamily="18" charset="0"/>
              </a:rPr>
              <a:t>, or </a:t>
            </a:r>
            <a:r>
              <a:rPr lang="en-US" altLang="en-US" sz="2400" i="1">
                <a:latin typeface="Times New Roman" panose="02020603050405020304" pitchFamily="18" charset="0"/>
              </a:rPr>
              <a:t>job-level parallelism</a:t>
            </a:r>
            <a:r>
              <a:rPr lang="en-US" altLang="en-US" sz="2400">
                <a:latin typeface="Times New Roman" panose="02020603050405020304" pitchFamily="18" charset="0"/>
              </a:rPr>
              <a:t>.</a:t>
            </a:r>
          </a:p>
          <a:p>
            <a:pPr>
              <a:spcBef>
                <a:spcPct val="50000"/>
              </a:spcBef>
              <a:buClrTx/>
              <a:buSzTx/>
              <a:buFontTx/>
              <a:buNone/>
            </a:pPr>
            <a:r>
              <a:rPr lang="en-US" altLang="en-US" sz="2400">
                <a:latin typeface="Times New Roman" panose="02020603050405020304" pitchFamily="18" charset="0"/>
              </a:rPr>
              <a:t>In this context, a network is a collection of integrated processors that are communicating and sharing information to speed up the solution to a single task.</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Number Placeholder 3"/>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90000"/>
              <a:buFont typeface="Wingdings" panose="05000000000000000000" pitchFamily="2" charset="2"/>
              <a:buChar char="n"/>
              <a:defRPr sz="2800">
                <a:solidFill>
                  <a:schemeClr val="tx1"/>
                </a:solidFill>
                <a:latin typeface="Arial" panose="020B0604020202020204" pitchFamily="34" charset="0"/>
              </a:defRPr>
            </a:lvl1pPr>
            <a:lvl2pPr marL="742950" indent="-285750">
              <a:spcBef>
                <a:spcPct val="20000"/>
              </a:spcBef>
              <a:buClr>
                <a:schemeClr val="accent1"/>
              </a:buClr>
              <a:buSzPct val="75000"/>
              <a:buFont typeface="Wingdings" panose="05000000000000000000" pitchFamily="2" charset="2"/>
              <a:buChar char="n"/>
              <a:defRPr sz="2600">
                <a:solidFill>
                  <a:schemeClr val="tx1"/>
                </a:solidFill>
                <a:latin typeface="Arial" panose="020B0604020202020204" pitchFamily="34" charset="0"/>
              </a:defRPr>
            </a:lvl2pPr>
            <a:lvl3pPr marL="1143000" indent="-228600">
              <a:spcBef>
                <a:spcPct val="20000"/>
              </a:spcBef>
              <a:buClr>
                <a:schemeClr val="folHlink"/>
              </a:buClr>
              <a:buSzPct val="55000"/>
              <a:buFont typeface="Wingdings" panose="05000000000000000000" pitchFamily="2" charset="2"/>
              <a:buChar char="n"/>
              <a:defRPr sz="2300">
                <a:solidFill>
                  <a:schemeClr val="tx1"/>
                </a:solidFill>
                <a:latin typeface="Arial" panose="020B0604020202020204" pitchFamily="34" charset="0"/>
              </a:defRPr>
            </a:lvl3pPr>
            <a:lvl4pPr marL="16002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FontTx/>
              <a:buNone/>
            </a:pPr>
            <a:fld id="{5D8ECFC5-0EE2-4882-BC65-6BF668902B8F}" type="slidenum">
              <a:rPr lang="en-US" altLang="en-US" sz="1000"/>
              <a:pPr>
                <a:spcBef>
                  <a:spcPct val="0"/>
                </a:spcBef>
                <a:buClrTx/>
                <a:buSzTx/>
                <a:buFontTx/>
                <a:buNone/>
              </a:pPr>
              <a:t>22</a:t>
            </a:fld>
            <a:endParaRPr lang="en-US" altLang="en-US" sz="1000"/>
          </a:p>
        </p:txBody>
      </p:sp>
      <p:sp>
        <p:nvSpPr>
          <p:cNvPr id="17412" name="Text Box 3"/>
          <p:cNvSpPr txBox="1">
            <a:spLocks noChangeArrowheads="1"/>
          </p:cNvSpPr>
          <p:nvPr/>
        </p:nvSpPr>
        <p:spPr bwMode="auto">
          <a:xfrm>
            <a:off x="533400" y="1447800"/>
            <a:ext cx="8305800" cy="4370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90000"/>
              <a:buFont typeface="Wingdings" panose="05000000000000000000" pitchFamily="2" charset="2"/>
              <a:buChar char="n"/>
              <a:defRPr sz="2800">
                <a:solidFill>
                  <a:schemeClr val="tx1"/>
                </a:solidFill>
                <a:latin typeface="Arial" panose="020B0604020202020204" pitchFamily="34" charset="0"/>
              </a:defRPr>
            </a:lvl1pPr>
            <a:lvl2pPr marL="742950" indent="-285750">
              <a:spcBef>
                <a:spcPct val="20000"/>
              </a:spcBef>
              <a:buClr>
                <a:schemeClr val="accent1"/>
              </a:buClr>
              <a:buSzPct val="75000"/>
              <a:buFont typeface="Wingdings" panose="05000000000000000000" pitchFamily="2" charset="2"/>
              <a:buChar char="n"/>
              <a:defRPr sz="2600">
                <a:solidFill>
                  <a:schemeClr val="tx1"/>
                </a:solidFill>
                <a:latin typeface="Arial" panose="020B0604020202020204" pitchFamily="34" charset="0"/>
              </a:defRPr>
            </a:lvl2pPr>
            <a:lvl3pPr marL="1143000" indent="-228600">
              <a:spcBef>
                <a:spcPct val="20000"/>
              </a:spcBef>
              <a:buClr>
                <a:schemeClr val="folHlink"/>
              </a:buClr>
              <a:buSzPct val="55000"/>
              <a:buFont typeface="Wingdings" panose="05000000000000000000" pitchFamily="2" charset="2"/>
              <a:buChar char="n"/>
              <a:defRPr sz="2300">
                <a:solidFill>
                  <a:schemeClr val="tx1"/>
                </a:solidFill>
                <a:latin typeface="Arial" panose="020B0604020202020204" pitchFamily="34" charset="0"/>
              </a:defRPr>
            </a:lvl3pPr>
            <a:lvl4pPr marL="16002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FontTx/>
              <a:buNone/>
            </a:pPr>
            <a:r>
              <a:rPr lang="en-US" altLang="en-US" sz="2400" b="1" dirty="0">
                <a:latin typeface="Times New Roman" panose="02020603050405020304" pitchFamily="18" charset="0"/>
              </a:rPr>
              <a:t>1. How big of a collection?</a:t>
            </a:r>
          </a:p>
          <a:p>
            <a:pPr>
              <a:spcBef>
                <a:spcPct val="0"/>
              </a:spcBef>
              <a:buClrTx/>
              <a:buSzTx/>
              <a:buFontTx/>
              <a:buNone/>
            </a:pPr>
            <a:r>
              <a:rPr lang="en-US" altLang="en-US" sz="2400" dirty="0">
                <a:latin typeface="Times New Roman" panose="02020603050405020304" pitchFamily="18" charset="0"/>
              </a:rPr>
              <a:t>    </a:t>
            </a:r>
            <a:r>
              <a:rPr lang="en-US" altLang="en-US" sz="2400" i="1" dirty="0">
                <a:latin typeface="Times New Roman" panose="02020603050405020304" pitchFamily="18" charset="0"/>
              </a:rPr>
              <a:t>- </a:t>
            </a:r>
            <a:r>
              <a:rPr lang="en-US" altLang="en-US" sz="2000" i="1" dirty="0">
                <a:latin typeface="Times New Roman" panose="02020603050405020304" pitchFamily="18" charset="0"/>
              </a:rPr>
              <a:t>A few very powerful, special purpose computers? (2-64)</a:t>
            </a:r>
          </a:p>
          <a:p>
            <a:pPr>
              <a:spcBef>
                <a:spcPct val="0"/>
              </a:spcBef>
              <a:buClrTx/>
              <a:buSzTx/>
              <a:buFontTx/>
              <a:buNone/>
            </a:pPr>
            <a:r>
              <a:rPr lang="en-US" altLang="en-US" sz="2000" i="1" dirty="0">
                <a:latin typeface="Times New Roman" panose="02020603050405020304" pitchFamily="18" charset="0"/>
              </a:rPr>
              <a:t>     - Many smaller, standard microprocessors?  (100-10,000)</a:t>
            </a:r>
          </a:p>
          <a:p>
            <a:pPr>
              <a:spcBef>
                <a:spcPct val="0"/>
              </a:spcBef>
              <a:buClrTx/>
              <a:buSzTx/>
              <a:buFontTx/>
              <a:buNone/>
            </a:pPr>
            <a:r>
              <a:rPr lang="en-US" altLang="en-US" sz="2000" i="1" dirty="0">
                <a:latin typeface="Times New Roman" panose="02020603050405020304" pitchFamily="18" charset="0"/>
              </a:rPr>
              <a:t>     - A huge number of simple, one bit processors? (billions, trillions)</a:t>
            </a:r>
          </a:p>
          <a:p>
            <a:pPr>
              <a:spcBef>
                <a:spcPct val="0"/>
              </a:spcBef>
              <a:buClrTx/>
              <a:buSzTx/>
              <a:buFontTx/>
              <a:buNone/>
            </a:pPr>
            <a:r>
              <a:rPr lang="en-US" altLang="en-US" sz="2400" b="1" dirty="0">
                <a:latin typeface="Times New Roman" panose="02020603050405020304" pitchFamily="18" charset="0"/>
              </a:rPr>
              <a:t>2. What kind of processors?</a:t>
            </a:r>
          </a:p>
          <a:p>
            <a:pPr>
              <a:spcBef>
                <a:spcPct val="0"/>
              </a:spcBef>
              <a:buClrTx/>
              <a:buSzTx/>
              <a:buFontTx/>
              <a:buNone/>
            </a:pPr>
            <a:r>
              <a:rPr lang="en-US" altLang="en-US" sz="2400" b="1" dirty="0">
                <a:latin typeface="Times New Roman" panose="02020603050405020304" pitchFamily="18" charset="0"/>
              </a:rPr>
              <a:t>    </a:t>
            </a:r>
            <a:r>
              <a:rPr lang="en-US" altLang="en-US" sz="2400" i="1" dirty="0">
                <a:latin typeface="Times New Roman" panose="02020603050405020304" pitchFamily="18" charset="0"/>
              </a:rPr>
              <a:t>- </a:t>
            </a:r>
            <a:r>
              <a:rPr lang="en-US" altLang="en-US" sz="2000" i="1" dirty="0">
                <a:latin typeface="Times New Roman" panose="02020603050405020304" pitchFamily="18" charset="0"/>
              </a:rPr>
              <a:t>Special purpose?</a:t>
            </a:r>
          </a:p>
          <a:p>
            <a:pPr>
              <a:spcBef>
                <a:spcPct val="0"/>
              </a:spcBef>
              <a:buClrTx/>
              <a:buSzTx/>
              <a:buFontTx/>
              <a:buNone/>
            </a:pPr>
            <a:r>
              <a:rPr lang="en-US" altLang="en-US" sz="2000" i="1" dirty="0">
                <a:latin typeface="Times New Roman" panose="02020603050405020304" pitchFamily="18" charset="0"/>
              </a:rPr>
              <a:t>     - Standard microprocessors or Simple?</a:t>
            </a:r>
          </a:p>
          <a:p>
            <a:pPr>
              <a:spcBef>
                <a:spcPct val="0"/>
              </a:spcBef>
              <a:buClrTx/>
              <a:buSzTx/>
              <a:buFontTx/>
              <a:buNone/>
            </a:pPr>
            <a:r>
              <a:rPr lang="en-US" altLang="en-US" sz="2000" i="1" dirty="0">
                <a:latin typeface="Times New Roman" panose="02020603050405020304" pitchFamily="18" charset="0"/>
              </a:rPr>
              <a:t>     - One-bit processors?</a:t>
            </a:r>
          </a:p>
          <a:p>
            <a:pPr>
              <a:spcBef>
                <a:spcPct val="0"/>
              </a:spcBef>
              <a:buClrTx/>
              <a:buSzTx/>
              <a:buFontTx/>
              <a:buNone/>
            </a:pPr>
            <a:r>
              <a:rPr lang="en-US" altLang="en-US" sz="2400" b="1" dirty="0">
                <a:latin typeface="Times New Roman" panose="02020603050405020304" pitchFamily="18" charset="0"/>
              </a:rPr>
              <a:t>3. How closely integrated is the collection of processors?</a:t>
            </a:r>
          </a:p>
          <a:p>
            <a:pPr algn="ctr">
              <a:spcBef>
                <a:spcPct val="0"/>
              </a:spcBef>
              <a:buClrTx/>
              <a:buSzTx/>
              <a:buFontTx/>
              <a:buNone/>
            </a:pPr>
            <a:r>
              <a:rPr lang="en-US" altLang="en-US" sz="1400" dirty="0">
                <a:latin typeface="Times New Roman" panose="02020603050405020304" pitchFamily="18" charset="0"/>
                <a:hlinkClick r:id="rId2"/>
              </a:rPr>
              <a:t>http://www.lsbu.ac.uk/oracle/oracle7/server/doc/SPS73/chap3.htm</a:t>
            </a:r>
            <a:endParaRPr lang="en-US" altLang="en-US" sz="1400" dirty="0">
              <a:latin typeface="Times New Roman" panose="02020603050405020304" pitchFamily="18" charset="0"/>
            </a:endParaRPr>
          </a:p>
          <a:p>
            <a:pPr algn="ctr">
              <a:spcBef>
                <a:spcPct val="0"/>
              </a:spcBef>
              <a:buClrTx/>
              <a:buSzTx/>
              <a:buFontTx/>
              <a:buNone/>
            </a:pPr>
            <a:r>
              <a:rPr lang="en-US" altLang="en-US" sz="2400" dirty="0">
                <a:latin typeface="Times New Roman" panose="02020603050405020304" pitchFamily="18" charset="0"/>
              </a:rPr>
              <a:t>  </a:t>
            </a:r>
            <a:r>
              <a:rPr lang="en-US" altLang="en-US" sz="2400" b="1" dirty="0">
                <a:latin typeface="Times New Roman" panose="02020603050405020304" pitchFamily="18" charset="0"/>
              </a:rPr>
              <a:t>- </a:t>
            </a:r>
            <a:r>
              <a:rPr lang="en-US" altLang="en-US" sz="2000" b="1" i="1" dirty="0">
                <a:latin typeface="Times New Roman" panose="02020603050405020304" pitchFamily="18" charset="0"/>
              </a:rPr>
              <a:t>Tightly coupled</a:t>
            </a:r>
            <a:r>
              <a:rPr lang="en-US" altLang="en-US" sz="2000" i="1" dirty="0">
                <a:latin typeface="Times New Roman" panose="02020603050405020304" pitchFamily="18" charset="0"/>
              </a:rPr>
              <a:t>? Designed as a single architecture and a single system.</a:t>
            </a:r>
          </a:p>
          <a:p>
            <a:pPr>
              <a:spcBef>
                <a:spcPct val="0"/>
              </a:spcBef>
              <a:buClrTx/>
              <a:buSzTx/>
              <a:buFontTx/>
              <a:buNone/>
            </a:pPr>
            <a:r>
              <a:rPr lang="en-US" altLang="en-US" sz="2000" i="1" dirty="0">
                <a:latin typeface="Times New Roman" panose="02020603050405020304" pitchFamily="18" charset="0"/>
              </a:rPr>
              <a:t>      - </a:t>
            </a:r>
            <a:r>
              <a:rPr lang="en-US" altLang="en-US" sz="2000" b="1" i="1" dirty="0">
                <a:latin typeface="Times New Roman" panose="02020603050405020304" pitchFamily="18" charset="0"/>
              </a:rPr>
              <a:t>Loosely coupled</a:t>
            </a:r>
            <a:r>
              <a:rPr lang="en-US" altLang="en-US" sz="2000" i="1" dirty="0">
                <a:latin typeface="Times New Roman" panose="02020603050405020304" pitchFamily="18" charset="0"/>
              </a:rPr>
              <a:t>? Systems that can operate as a single logical system but</a:t>
            </a:r>
          </a:p>
          <a:p>
            <a:pPr>
              <a:spcBef>
                <a:spcPct val="0"/>
              </a:spcBef>
              <a:buClrTx/>
              <a:buSzTx/>
              <a:buFontTx/>
              <a:buNone/>
            </a:pPr>
            <a:r>
              <a:rPr lang="en-US" altLang="en-US" sz="2000" i="1" dirty="0">
                <a:latin typeface="Times New Roman" panose="02020603050405020304" pitchFamily="18" charset="0"/>
              </a:rPr>
              <a:t>        can also function independently. Not designed as a single architecture.</a:t>
            </a:r>
          </a:p>
        </p:txBody>
      </p:sp>
      <p:sp>
        <p:nvSpPr>
          <p:cNvPr id="17413" name="Rectangle 4"/>
          <p:cNvSpPr>
            <a:spLocks noChangeArrowheads="1"/>
          </p:cNvSpPr>
          <p:nvPr/>
        </p:nvSpPr>
        <p:spPr bwMode="auto">
          <a:xfrm>
            <a:off x="611659" y="608805"/>
            <a:ext cx="10922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folHlink"/>
              </a:buClr>
              <a:buSzPct val="90000"/>
              <a:buFont typeface="Wingdings" panose="05000000000000000000" pitchFamily="2" charset="2"/>
              <a:buChar char="n"/>
              <a:defRPr sz="2800">
                <a:solidFill>
                  <a:schemeClr val="tx1"/>
                </a:solidFill>
                <a:latin typeface="Arial" panose="020B0604020202020204" pitchFamily="34" charset="0"/>
              </a:defRPr>
            </a:lvl1pPr>
            <a:lvl2pPr marL="742950" indent="-285750">
              <a:spcBef>
                <a:spcPct val="20000"/>
              </a:spcBef>
              <a:buClr>
                <a:schemeClr val="accent1"/>
              </a:buClr>
              <a:buSzPct val="75000"/>
              <a:buFont typeface="Wingdings" panose="05000000000000000000" pitchFamily="2" charset="2"/>
              <a:buChar char="n"/>
              <a:defRPr sz="2600">
                <a:solidFill>
                  <a:schemeClr val="tx1"/>
                </a:solidFill>
                <a:latin typeface="Arial" panose="020B0604020202020204" pitchFamily="34" charset="0"/>
              </a:defRPr>
            </a:lvl2pPr>
            <a:lvl3pPr marL="1143000" indent="-228600">
              <a:spcBef>
                <a:spcPct val="20000"/>
              </a:spcBef>
              <a:buClr>
                <a:schemeClr val="folHlink"/>
              </a:buClr>
              <a:buSzPct val="55000"/>
              <a:buFont typeface="Wingdings" panose="05000000000000000000" pitchFamily="2" charset="2"/>
              <a:buChar char="n"/>
              <a:defRPr sz="2300">
                <a:solidFill>
                  <a:schemeClr val="tx1"/>
                </a:solidFill>
                <a:latin typeface="Arial" panose="020B0604020202020204" pitchFamily="34" charset="0"/>
              </a:defRPr>
            </a:lvl3pPr>
            <a:lvl4pPr marL="16002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FontTx/>
              <a:buNone/>
            </a:pPr>
            <a:r>
              <a:rPr lang="en-US" altLang="en-US" b="1" dirty="0">
                <a:latin typeface="Times New Roman" panose="02020603050405020304" pitchFamily="18" charset="0"/>
              </a:rPr>
              <a:t>Issues</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Slide Number Placeholder 3"/>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90000"/>
              <a:buFont typeface="Wingdings" panose="05000000000000000000" pitchFamily="2" charset="2"/>
              <a:buChar char="n"/>
              <a:defRPr sz="2800">
                <a:solidFill>
                  <a:schemeClr val="tx1"/>
                </a:solidFill>
                <a:latin typeface="Arial" panose="020B0604020202020204" pitchFamily="34" charset="0"/>
              </a:defRPr>
            </a:lvl1pPr>
            <a:lvl2pPr marL="742950" indent="-285750">
              <a:spcBef>
                <a:spcPct val="20000"/>
              </a:spcBef>
              <a:buClr>
                <a:schemeClr val="accent1"/>
              </a:buClr>
              <a:buSzPct val="75000"/>
              <a:buFont typeface="Wingdings" panose="05000000000000000000" pitchFamily="2" charset="2"/>
              <a:buChar char="n"/>
              <a:defRPr sz="2600">
                <a:solidFill>
                  <a:schemeClr val="tx1"/>
                </a:solidFill>
                <a:latin typeface="Arial" panose="020B0604020202020204" pitchFamily="34" charset="0"/>
              </a:defRPr>
            </a:lvl2pPr>
            <a:lvl3pPr marL="1143000" indent="-228600">
              <a:spcBef>
                <a:spcPct val="20000"/>
              </a:spcBef>
              <a:buClr>
                <a:schemeClr val="folHlink"/>
              </a:buClr>
              <a:buSzPct val="55000"/>
              <a:buFont typeface="Wingdings" panose="05000000000000000000" pitchFamily="2" charset="2"/>
              <a:buChar char="n"/>
              <a:defRPr sz="2300">
                <a:solidFill>
                  <a:schemeClr val="tx1"/>
                </a:solidFill>
                <a:latin typeface="Arial" panose="020B0604020202020204" pitchFamily="34" charset="0"/>
              </a:defRPr>
            </a:lvl3pPr>
            <a:lvl4pPr marL="16002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FontTx/>
              <a:buNone/>
            </a:pPr>
            <a:fld id="{9282298C-2C97-4205-A8AF-A004F14B26D2}" type="slidenum">
              <a:rPr lang="en-US" altLang="en-US" sz="1000"/>
              <a:pPr>
                <a:spcBef>
                  <a:spcPct val="0"/>
                </a:spcBef>
                <a:buClrTx/>
                <a:buSzTx/>
                <a:buFontTx/>
                <a:buNone/>
              </a:pPr>
              <a:t>23</a:t>
            </a:fld>
            <a:endParaRPr lang="en-US" altLang="en-US" sz="1000"/>
          </a:p>
        </p:txBody>
      </p:sp>
      <p:sp>
        <p:nvSpPr>
          <p:cNvPr id="18435" name="Text Box 2"/>
          <p:cNvSpPr txBox="1">
            <a:spLocks noChangeArrowheads="1"/>
          </p:cNvSpPr>
          <p:nvPr/>
        </p:nvSpPr>
        <p:spPr bwMode="auto">
          <a:xfrm>
            <a:off x="609600" y="457200"/>
            <a:ext cx="8229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90000"/>
              <a:buFont typeface="Wingdings" panose="05000000000000000000" pitchFamily="2" charset="2"/>
              <a:buChar char="n"/>
              <a:defRPr sz="2800">
                <a:solidFill>
                  <a:schemeClr val="tx1"/>
                </a:solidFill>
                <a:latin typeface="Arial" panose="020B0604020202020204" pitchFamily="34" charset="0"/>
              </a:defRPr>
            </a:lvl1pPr>
            <a:lvl2pPr marL="742950" indent="-285750">
              <a:spcBef>
                <a:spcPct val="20000"/>
              </a:spcBef>
              <a:buClr>
                <a:schemeClr val="accent1"/>
              </a:buClr>
              <a:buSzPct val="75000"/>
              <a:buFont typeface="Wingdings" panose="05000000000000000000" pitchFamily="2" charset="2"/>
              <a:buChar char="n"/>
              <a:defRPr sz="2600">
                <a:solidFill>
                  <a:schemeClr val="tx1"/>
                </a:solidFill>
                <a:latin typeface="Arial" panose="020B0604020202020204" pitchFamily="34" charset="0"/>
              </a:defRPr>
            </a:lvl2pPr>
            <a:lvl3pPr marL="1143000" indent="-228600">
              <a:spcBef>
                <a:spcPct val="20000"/>
              </a:spcBef>
              <a:buClr>
                <a:schemeClr val="folHlink"/>
              </a:buClr>
              <a:buSzPct val="55000"/>
              <a:buFont typeface="Wingdings" panose="05000000000000000000" pitchFamily="2" charset="2"/>
              <a:buChar char="n"/>
              <a:defRPr sz="2300">
                <a:solidFill>
                  <a:schemeClr val="tx1"/>
                </a:solidFill>
                <a:latin typeface="Arial" panose="020B0604020202020204" pitchFamily="34" charset="0"/>
              </a:defRPr>
            </a:lvl3pPr>
            <a:lvl4pPr marL="16002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9pPr>
          </a:lstStyle>
          <a:p>
            <a:pPr>
              <a:spcBef>
                <a:spcPct val="50000"/>
              </a:spcBef>
              <a:buClrTx/>
              <a:buSzTx/>
              <a:buFontTx/>
              <a:buNone/>
            </a:pPr>
            <a:endParaRPr lang="en-AU" altLang="en-US" sz="2400">
              <a:latin typeface="Times New Roman" panose="02020603050405020304" pitchFamily="18" charset="0"/>
            </a:endParaRPr>
          </a:p>
        </p:txBody>
      </p:sp>
      <p:sp>
        <p:nvSpPr>
          <p:cNvPr id="18436" name="Rectangle 5"/>
          <p:cNvSpPr>
            <a:spLocks noChangeArrowheads="1"/>
          </p:cNvSpPr>
          <p:nvPr/>
        </p:nvSpPr>
        <p:spPr bwMode="auto">
          <a:xfrm>
            <a:off x="762000" y="1447800"/>
            <a:ext cx="8382000" cy="3662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marL="457200" indent="-457200">
              <a:spcBef>
                <a:spcPct val="20000"/>
              </a:spcBef>
              <a:buClr>
                <a:schemeClr val="folHlink"/>
              </a:buClr>
              <a:buSzPct val="90000"/>
              <a:buFont typeface="Wingdings" panose="05000000000000000000" pitchFamily="2" charset="2"/>
              <a:buChar char="n"/>
              <a:defRPr sz="2800">
                <a:solidFill>
                  <a:schemeClr val="tx1"/>
                </a:solidFill>
                <a:latin typeface="Arial" panose="020B0604020202020204" pitchFamily="34" charset="0"/>
              </a:defRPr>
            </a:lvl1pPr>
            <a:lvl2pPr marL="901700" indent="-457200">
              <a:spcBef>
                <a:spcPct val="20000"/>
              </a:spcBef>
              <a:buClr>
                <a:schemeClr val="accent1"/>
              </a:buClr>
              <a:buSzPct val="75000"/>
              <a:buFont typeface="Wingdings" panose="05000000000000000000" pitchFamily="2" charset="2"/>
              <a:buChar char="n"/>
              <a:defRPr sz="2600">
                <a:solidFill>
                  <a:schemeClr val="tx1"/>
                </a:solidFill>
                <a:latin typeface="Arial" panose="020B0604020202020204" pitchFamily="34" charset="0"/>
              </a:defRPr>
            </a:lvl2pPr>
            <a:lvl3pPr marL="1143000" indent="-228600">
              <a:spcBef>
                <a:spcPct val="20000"/>
              </a:spcBef>
              <a:buClr>
                <a:schemeClr val="folHlink"/>
              </a:buClr>
              <a:buSzPct val="55000"/>
              <a:buFont typeface="Wingdings" panose="05000000000000000000" pitchFamily="2" charset="2"/>
              <a:buChar char="n"/>
              <a:defRPr sz="2300">
                <a:solidFill>
                  <a:schemeClr val="tx1"/>
                </a:solidFill>
                <a:latin typeface="Arial" panose="020B0604020202020204" pitchFamily="34" charset="0"/>
              </a:defRPr>
            </a:lvl3pPr>
            <a:lvl4pPr marL="16002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r>
              <a:rPr lang="en-US" altLang="en-US" sz="2400" b="1">
                <a:latin typeface="Times New Roman" panose="02020603050405020304" pitchFamily="18" charset="0"/>
              </a:rPr>
              <a:t>4.	How do the processors communicate?</a:t>
            </a:r>
          </a:p>
          <a:p>
            <a:pPr lvl="1" eaLnBrk="1" hangingPunct="1">
              <a:spcBef>
                <a:spcPct val="0"/>
              </a:spcBef>
              <a:buClrTx/>
              <a:buSzTx/>
              <a:buFontTx/>
              <a:buChar char="-"/>
            </a:pPr>
            <a:r>
              <a:rPr lang="en-US" altLang="en-US" sz="2000">
                <a:latin typeface="Times New Roman" panose="02020603050405020304" pitchFamily="18" charset="0"/>
              </a:rPr>
              <a:t>Shared memory?</a:t>
            </a:r>
          </a:p>
          <a:p>
            <a:pPr lvl="1" eaLnBrk="1" hangingPunct="1">
              <a:spcBef>
                <a:spcPct val="0"/>
              </a:spcBef>
              <a:buClrTx/>
              <a:buSzTx/>
              <a:buFontTx/>
              <a:buChar char="-"/>
            </a:pPr>
            <a:r>
              <a:rPr lang="en-US" altLang="en-US" sz="2000">
                <a:latin typeface="Times New Roman" panose="02020603050405020304" pitchFamily="18" charset="0"/>
              </a:rPr>
              <a:t>External communications channel?</a:t>
            </a:r>
          </a:p>
          <a:p>
            <a:pPr eaLnBrk="1" hangingPunct="1">
              <a:spcBef>
                <a:spcPct val="0"/>
              </a:spcBef>
              <a:buClrTx/>
              <a:buSzTx/>
              <a:buFontTx/>
              <a:buAutoNum type="arabicPeriod" startAt="5"/>
            </a:pPr>
            <a:r>
              <a:rPr lang="en-US" altLang="en-US" sz="2400" b="1">
                <a:latin typeface="Times New Roman" panose="02020603050405020304" pitchFamily="18" charset="0"/>
              </a:rPr>
              <a:t>What type of information is shared?</a:t>
            </a:r>
          </a:p>
          <a:p>
            <a:pPr lvl="1" eaLnBrk="1" hangingPunct="1">
              <a:spcBef>
                <a:spcPct val="0"/>
              </a:spcBef>
              <a:buClrTx/>
              <a:buSzTx/>
              <a:buFontTx/>
              <a:buChar char="-"/>
            </a:pPr>
            <a:r>
              <a:rPr lang="en-US" altLang="en-US" sz="2000">
                <a:latin typeface="Times New Roman" panose="02020603050405020304" pitchFamily="18" charset="0"/>
              </a:rPr>
              <a:t>Data values, inputs, results?</a:t>
            </a:r>
          </a:p>
          <a:p>
            <a:pPr lvl="1" eaLnBrk="1" hangingPunct="1">
              <a:spcBef>
                <a:spcPct val="0"/>
              </a:spcBef>
              <a:buClrTx/>
              <a:buSzTx/>
              <a:buFontTx/>
              <a:buChar char="-"/>
            </a:pPr>
            <a:r>
              <a:rPr lang="en-US" altLang="en-US" sz="2000">
                <a:latin typeface="Times New Roman" panose="02020603050405020304" pitchFamily="18" charset="0"/>
              </a:rPr>
              <a:t>Synchronizing information?</a:t>
            </a:r>
          </a:p>
          <a:p>
            <a:pPr eaLnBrk="1" hangingPunct="1">
              <a:spcBef>
                <a:spcPct val="0"/>
              </a:spcBef>
              <a:buClrTx/>
              <a:buSzTx/>
              <a:buFontTx/>
              <a:buNone/>
            </a:pPr>
            <a:r>
              <a:rPr lang="en-US" altLang="en-US" sz="2400" b="1">
                <a:latin typeface="Times New Roman" panose="02020603050405020304" pitchFamily="18" charset="0"/>
              </a:rPr>
              <a:t>6.	Focus on a single task</a:t>
            </a:r>
          </a:p>
          <a:p>
            <a:pPr lvl="1" eaLnBrk="1" hangingPunct="1">
              <a:spcBef>
                <a:spcPct val="0"/>
              </a:spcBef>
              <a:buClrTx/>
              <a:buSzTx/>
              <a:buFontTx/>
              <a:buChar char="-"/>
            </a:pPr>
            <a:r>
              <a:rPr lang="en-US" altLang="en-US" sz="2000">
                <a:latin typeface="Times New Roman" panose="02020603050405020304" pitchFamily="18" charset="0"/>
              </a:rPr>
              <a:t>We will focus more on </a:t>
            </a:r>
            <a:r>
              <a:rPr lang="en-US" altLang="en-US" sz="2000" b="1" i="1">
                <a:latin typeface="Times New Roman" panose="02020603050405020304" pitchFamily="18" charset="0"/>
              </a:rPr>
              <a:t>task level parallelism</a:t>
            </a:r>
            <a:r>
              <a:rPr lang="en-US" altLang="en-US" sz="2000" b="1">
                <a:latin typeface="Times New Roman" panose="02020603050405020304" pitchFamily="18" charset="0"/>
              </a:rPr>
              <a:t> </a:t>
            </a:r>
            <a:r>
              <a:rPr lang="en-US" altLang="en-US" sz="2000">
                <a:latin typeface="Times New Roman" panose="02020603050405020304" pitchFamily="18" charset="0"/>
              </a:rPr>
              <a:t>rather than </a:t>
            </a:r>
            <a:r>
              <a:rPr lang="en-US" altLang="en-US" sz="2000" i="1">
                <a:latin typeface="Times New Roman" panose="02020603050405020304" pitchFamily="18" charset="0"/>
              </a:rPr>
              <a:t>job-level parallelism </a:t>
            </a:r>
            <a:r>
              <a:rPr lang="en-US" altLang="en-US" sz="2000">
                <a:latin typeface="Times New Roman" panose="02020603050405020304" pitchFamily="18" charset="0"/>
              </a:rPr>
              <a:t>or </a:t>
            </a:r>
            <a:r>
              <a:rPr lang="en-US" altLang="en-US" sz="2000" i="1">
                <a:latin typeface="Times New Roman" panose="02020603050405020304" pitchFamily="18" charset="0"/>
              </a:rPr>
              <a:t>embarrassingly parallel computation</a:t>
            </a:r>
            <a:r>
              <a:rPr lang="en-US" altLang="en-US" sz="2000">
                <a:latin typeface="Times New Roman" panose="02020603050405020304" pitchFamily="18" charset="0"/>
              </a:rPr>
              <a:t>. This means we’re more interested in situations where all the processors work together to speed up the solution of a single task.</a:t>
            </a:r>
            <a:endParaRPr lang="en-US" altLang="en-US" sz="2000" b="1">
              <a:latin typeface="Times New Roman" panose="02020603050405020304" pitchFamily="18" charset="0"/>
            </a:endParaRPr>
          </a:p>
        </p:txBody>
      </p:sp>
      <p:sp>
        <p:nvSpPr>
          <p:cNvPr id="18438" name="TextBox 6"/>
          <p:cNvSpPr txBox="1">
            <a:spLocks noChangeArrowheads="1"/>
          </p:cNvSpPr>
          <p:nvPr/>
        </p:nvSpPr>
        <p:spPr bwMode="auto">
          <a:xfrm>
            <a:off x="1066800" y="5257800"/>
            <a:ext cx="7620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90000"/>
              <a:buFont typeface="Wingdings" panose="05000000000000000000" pitchFamily="2" charset="2"/>
              <a:buChar char="n"/>
              <a:defRPr sz="2800">
                <a:solidFill>
                  <a:schemeClr val="tx1"/>
                </a:solidFill>
                <a:latin typeface="Arial" panose="020B0604020202020204" pitchFamily="34" charset="0"/>
              </a:defRPr>
            </a:lvl1pPr>
            <a:lvl2pPr marL="742950" indent="-285750">
              <a:spcBef>
                <a:spcPct val="20000"/>
              </a:spcBef>
              <a:buClr>
                <a:schemeClr val="accent1"/>
              </a:buClr>
              <a:buSzPct val="75000"/>
              <a:buFont typeface="Wingdings" panose="05000000000000000000" pitchFamily="2" charset="2"/>
              <a:buChar char="n"/>
              <a:defRPr sz="2600">
                <a:solidFill>
                  <a:schemeClr val="tx1"/>
                </a:solidFill>
                <a:latin typeface="Arial" panose="020B0604020202020204" pitchFamily="34" charset="0"/>
              </a:defRPr>
            </a:lvl2pPr>
            <a:lvl3pPr marL="1143000" indent="-228600">
              <a:spcBef>
                <a:spcPct val="20000"/>
              </a:spcBef>
              <a:buClr>
                <a:schemeClr val="folHlink"/>
              </a:buClr>
              <a:buSzPct val="55000"/>
              <a:buFont typeface="Wingdings" panose="05000000000000000000" pitchFamily="2" charset="2"/>
              <a:buChar char="n"/>
              <a:defRPr sz="2300">
                <a:solidFill>
                  <a:schemeClr val="tx1"/>
                </a:solidFill>
                <a:latin typeface="Arial" panose="020B0604020202020204" pitchFamily="34" charset="0"/>
              </a:defRPr>
            </a:lvl3pPr>
            <a:lvl4pPr marL="16002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r>
              <a:rPr lang="en-US" altLang="en-US" sz="1800"/>
              <a:t>Job = Task1 + Task2 + Task3 + …</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Slide Number Placeholder 5"/>
          <p:cNvSpPr txBox="1">
            <a:spLocks noGrp="1"/>
          </p:cNvSpPr>
          <p:nvPr/>
        </p:nvSpPr>
        <p:spPr bwMode="auto">
          <a:xfrm>
            <a:off x="67818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90000"/>
              <a:buFont typeface="Wingdings" panose="05000000000000000000" pitchFamily="2" charset="2"/>
              <a:buChar char="n"/>
              <a:defRPr sz="2800">
                <a:solidFill>
                  <a:schemeClr val="tx1"/>
                </a:solidFill>
                <a:latin typeface="Arial" panose="020B0604020202020204" pitchFamily="34" charset="0"/>
              </a:defRPr>
            </a:lvl1pPr>
            <a:lvl2pPr marL="742950" indent="-285750">
              <a:spcBef>
                <a:spcPct val="20000"/>
              </a:spcBef>
              <a:buClr>
                <a:schemeClr val="accent1"/>
              </a:buClr>
              <a:buSzPct val="75000"/>
              <a:buFont typeface="Wingdings" panose="05000000000000000000" pitchFamily="2" charset="2"/>
              <a:buChar char="n"/>
              <a:defRPr sz="2600">
                <a:solidFill>
                  <a:schemeClr val="tx1"/>
                </a:solidFill>
                <a:latin typeface="Arial" panose="020B0604020202020204" pitchFamily="34" charset="0"/>
              </a:defRPr>
            </a:lvl2pPr>
            <a:lvl3pPr marL="1143000" indent="-228600">
              <a:spcBef>
                <a:spcPct val="20000"/>
              </a:spcBef>
              <a:buClr>
                <a:schemeClr val="folHlink"/>
              </a:buClr>
              <a:buSzPct val="55000"/>
              <a:buFont typeface="Wingdings" panose="05000000000000000000" pitchFamily="2" charset="2"/>
              <a:buChar char="n"/>
              <a:defRPr sz="2300">
                <a:solidFill>
                  <a:schemeClr val="tx1"/>
                </a:solidFill>
                <a:latin typeface="Arial" panose="020B0604020202020204" pitchFamily="34" charset="0"/>
              </a:defRPr>
            </a:lvl3pPr>
            <a:lvl4pPr marL="16002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9pPr>
          </a:lstStyle>
          <a:p>
            <a:pPr algn="r" eaLnBrk="1" hangingPunct="1">
              <a:spcBef>
                <a:spcPct val="0"/>
              </a:spcBef>
              <a:buClrTx/>
              <a:buSzTx/>
              <a:buFontTx/>
              <a:buNone/>
            </a:pPr>
            <a:fld id="{F836AC9C-42BD-4218-BBD9-D8A4EDD11A12}" type="slidenum">
              <a:rPr lang="en-US" altLang="en-US" sz="1000"/>
              <a:pPr algn="r" eaLnBrk="1" hangingPunct="1">
                <a:spcBef>
                  <a:spcPct val="0"/>
                </a:spcBef>
                <a:buClrTx/>
                <a:buSzTx/>
                <a:buFontTx/>
                <a:buNone/>
              </a:pPr>
              <a:t>24</a:t>
            </a:fld>
            <a:endParaRPr lang="en-US" altLang="en-US" sz="1000"/>
          </a:p>
        </p:txBody>
      </p:sp>
      <p:sp>
        <p:nvSpPr>
          <p:cNvPr id="51203" name="Rectangle 4"/>
          <p:cNvSpPr>
            <a:spLocks noChangeArrowheads="1"/>
          </p:cNvSpPr>
          <p:nvPr/>
        </p:nvSpPr>
        <p:spPr bwMode="auto">
          <a:xfrm>
            <a:off x="2057400" y="2819400"/>
            <a:ext cx="4633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folHlink"/>
              </a:buClr>
              <a:buSzPct val="90000"/>
              <a:buFont typeface="Wingdings" panose="05000000000000000000" pitchFamily="2" charset="2"/>
              <a:buChar char="n"/>
              <a:defRPr sz="2800">
                <a:solidFill>
                  <a:schemeClr val="tx1"/>
                </a:solidFill>
                <a:latin typeface="Arial" panose="020B0604020202020204" pitchFamily="34" charset="0"/>
              </a:defRPr>
            </a:lvl1pPr>
            <a:lvl2pPr marL="742950" indent="-285750">
              <a:spcBef>
                <a:spcPct val="20000"/>
              </a:spcBef>
              <a:buClr>
                <a:schemeClr val="accent1"/>
              </a:buClr>
              <a:buSzPct val="75000"/>
              <a:buFont typeface="Wingdings" panose="05000000000000000000" pitchFamily="2" charset="2"/>
              <a:buChar char="n"/>
              <a:defRPr sz="2600">
                <a:solidFill>
                  <a:schemeClr val="tx1"/>
                </a:solidFill>
                <a:latin typeface="Arial" panose="020B0604020202020204" pitchFamily="34" charset="0"/>
              </a:defRPr>
            </a:lvl2pPr>
            <a:lvl3pPr marL="1143000" indent="-228600">
              <a:spcBef>
                <a:spcPct val="20000"/>
              </a:spcBef>
              <a:buClr>
                <a:schemeClr val="folHlink"/>
              </a:buClr>
              <a:buSzPct val="55000"/>
              <a:buFont typeface="Wingdings" panose="05000000000000000000" pitchFamily="2" charset="2"/>
              <a:buChar char="n"/>
              <a:defRPr sz="2300">
                <a:solidFill>
                  <a:schemeClr val="tx1"/>
                </a:solidFill>
                <a:latin typeface="Arial" panose="020B0604020202020204" pitchFamily="34" charset="0"/>
              </a:defRPr>
            </a:lvl3pPr>
            <a:lvl4pPr marL="16002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None/>
            </a:pPr>
            <a:r>
              <a:rPr lang="en-US" altLang="en-US" b="1" dirty="0">
                <a:latin typeface="Times New Roman" panose="02020603050405020304" pitchFamily="18" charset="0"/>
              </a:rPr>
              <a:t>2. Parallel computing models</a:t>
            </a:r>
          </a:p>
        </p:txBody>
      </p:sp>
    </p:spTree>
    <p:extLst>
      <p:ext uri="{BB962C8B-B14F-4D97-AF65-F5344CB8AC3E}">
        <p14:creationId xmlns:p14="http://schemas.microsoft.com/office/powerpoint/2010/main" val="41420380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Number Placeholder 5"/>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90000"/>
              <a:buFont typeface="Wingdings" panose="05000000000000000000" pitchFamily="2" charset="2"/>
              <a:buChar char="n"/>
              <a:defRPr sz="2800">
                <a:solidFill>
                  <a:schemeClr val="tx1"/>
                </a:solidFill>
                <a:latin typeface="Arial" panose="020B0604020202020204" pitchFamily="34" charset="0"/>
              </a:defRPr>
            </a:lvl1pPr>
            <a:lvl2pPr marL="742950" indent="-285750">
              <a:spcBef>
                <a:spcPct val="20000"/>
              </a:spcBef>
              <a:buClr>
                <a:schemeClr val="accent1"/>
              </a:buClr>
              <a:buSzPct val="75000"/>
              <a:buFont typeface="Wingdings" panose="05000000000000000000" pitchFamily="2" charset="2"/>
              <a:buChar char="n"/>
              <a:defRPr sz="2600">
                <a:solidFill>
                  <a:schemeClr val="tx1"/>
                </a:solidFill>
                <a:latin typeface="Arial" panose="020B0604020202020204" pitchFamily="34" charset="0"/>
              </a:defRPr>
            </a:lvl2pPr>
            <a:lvl3pPr marL="1143000" indent="-228600">
              <a:spcBef>
                <a:spcPct val="20000"/>
              </a:spcBef>
              <a:buClr>
                <a:schemeClr val="folHlink"/>
              </a:buClr>
              <a:buSzPct val="55000"/>
              <a:buFont typeface="Wingdings" panose="05000000000000000000" pitchFamily="2" charset="2"/>
              <a:buChar char="n"/>
              <a:defRPr sz="2300">
                <a:solidFill>
                  <a:schemeClr val="tx1"/>
                </a:solidFill>
                <a:latin typeface="Arial" panose="020B0604020202020204" pitchFamily="34" charset="0"/>
              </a:defRPr>
            </a:lvl3pPr>
            <a:lvl4pPr marL="16002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FontTx/>
              <a:buNone/>
            </a:pPr>
            <a:fld id="{DEB92B78-8E8B-41BF-B5AD-762A35F1852C}" type="slidenum">
              <a:rPr lang="en-US" altLang="en-US" sz="1000"/>
              <a:pPr>
                <a:spcBef>
                  <a:spcPct val="0"/>
                </a:spcBef>
                <a:buClrTx/>
                <a:buSzTx/>
                <a:buFontTx/>
                <a:buNone/>
              </a:pPr>
              <a:t>25</a:t>
            </a:fld>
            <a:endParaRPr lang="en-US" altLang="en-US" sz="1000"/>
          </a:p>
        </p:txBody>
      </p:sp>
      <p:sp>
        <p:nvSpPr>
          <p:cNvPr id="19459" name="Text Box 4"/>
          <p:cNvSpPr txBox="1">
            <a:spLocks noChangeArrowheads="1"/>
          </p:cNvSpPr>
          <p:nvPr/>
        </p:nvSpPr>
        <p:spPr bwMode="auto">
          <a:xfrm>
            <a:off x="609600" y="457200"/>
            <a:ext cx="8229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90000"/>
              <a:buFont typeface="Wingdings" panose="05000000000000000000" pitchFamily="2" charset="2"/>
              <a:buChar char="n"/>
              <a:defRPr sz="2800">
                <a:solidFill>
                  <a:schemeClr val="tx1"/>
                </a:solidFill>
                <a:latin typeface="Arial" panose="020B0604020202020204" pitchFamily="34" charset="0"/>
              </a:defRPr>
            </a:lvl1pPr>
            <a:lvl2pPr marL="742950" indent="-285750">
              <a:spcBef>
                <a:spcPct val="20000"/>
              </a:spcBef>
              <a:buClr>
                <a:schemeClr val="accent1"/>
              </a:buClr>
              <a:buSzPct val="75000"/>
              <a:buFont typeface="Wingdings" panose="05000000000000000000" pitchFamily="2" charset="2"/>
              <a:buChar char="n"/>
              <a:defRPr sz="2600">
                <a:solidFill>
                  <a:schemeClr val="tx1"/>
                </a:solidFill>
                <a:latin typeface="Arial" panose="020B0604020202020204" pitchFamily="34" charset="0"/>
              </a:defRPr>
            </a:lvl2pPr>
            <a:lvl3pPr marL="1143000" indent="-228600">
              <a:spcBef>
                <a:spcPct val="20000"/>
              </a:spcBef>
              <a:buClr>
                <a:schemeClr val="folHlink"/>
              </a:buClr>
              <a:buSzPct val="55000"/>
              <a:buFont typeface="Wingdings" panose="05000000000000000000" pitchFamily="2" charset="2"/>
              <a:buChar char="n"/>
              <a:defRPr sz="2300">
                <a:solidFill>
                  <a:schemeClr val="tx1"/>
                </a:solidFill>
                <a:latin typeface="Arial" panose="020B0604020202020204" pitchFamily="34" charset="0"/>
              </a:defRPr>
            </a:lvl3pPr>
            <a:lvl4pPr marL="16002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9pPr>
          </a:lstStyle>
          <a:p>
            <a:pPr>
              <a:spcBef>
                <a:spcPct val="50000"/>
              </a:spcBef>
              <a:buClrTx/>
              <a:buSzTx/>
              <a:buFontTx/>
              <a:buNone/>
            </a:pPr>
            <a:endParaRPr lang="en-AU" altLang="en-US" sz="2400">
              <a:latin typeface="Times New Roman" panose="02020603050405020304" pitchFamily="18" charset="0"/>
            </a:endParaRPr>
          </a:p>
        </p:txBody>
      </p:sp>
      <p:sp>
        <p:nvSpPr>
          <p:cNvPr id="19460" name="Text Box 5"/>
          <p:cNvSpPr txBox="1">
            <a:spLocks noChangeArrowheads="1"/>
          </p:cNvSpPr>
          <p:nvPr/>
        </p:nvSpPr>
        <p:spPr bwMode="auto">
          <a:xfrm>
            <a:off x="762000" y="1676400"/>
            <a:ext cx="8305800"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90000"/>
              <a:buFont typeface="Wingdings" panose="05000000000000000000" pitchFamily="2" charset="2"/>
              <a:buChar char="n"/>
              <a:defRPr sz="2800">
                <a:solidFill>
                  <a:schemeClr val="tx1"/>
                </a:solidFill>
                <a:latin typeface="Arial" panose="020B0604020202020204" pitchFamily="34" charset="0"/>
              </a:defRPr>
            </a:lvl1pPr>
            <a:lvl2pPr marL="742950" indent="-285750">
              <a:spcBef>
                <a:spcPct val="20000"/>
              </a:spcBef>
              <a:buClr>
                <a:schemeClr val="accent1"/>
              </a:buClr>
              <a:buSzPct val="75000"/>
              <a:buFont typeface="Wingdings" panose="05000000000000000000" pitchFamily="2" charset="2"/>
              <a:buChar char="n"/>
              <a:defRPr sz="2600">
                <a:solidFill>
                  <a:schemeClr val="tx1"/>
                </a:solidFill>
                <a:latin typeface="Arial" panose="020B0604020202020204" pitchFamily="34" charset="0"/>
              </a:defRPr>
            </a:lvl2pPr>
            <a:lvl3pPr marL="1143000" indent="-228600">
              <a:spcBef>
                <a:spcPct val="20000"/>
              </a:spcBef>
              <a:buClr>
                <a:schemeClr val="folHlink"/>
              </a:buClr>
              <a:buSzPct val="55000"/>
              <a:buFont typeface="Wingdings" panose="05000000000000000000" pitchFamily="2" charset="2"/>
              <a:buChar char="n"/>
              <a:defRPr sz="2300">
                <a:solidFill>
                  <a:schemeClr val="tx1"/>
                </a:solidFill>
                <a:latin typeface="Arial" panose="020B0604020202020204" pitchFamily="34" charset="0"/>
              </a:defRPr>
            </a:lvl3pPr>
            <a:lvl4pPr marL="16002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r>
              <a:rPr lang="en-US" altLang="en-US" sz="2400">
                <a:latin typeface="Times New Roman" panose="02020603050405020304" pitchFamily="18" charset="0"/>
              </a:rPr>
              <a:t>Parallel computers can be </a:t>
            </a:r>
            <a:r>
              <a:rPr lang="en-US" altLang="en-US" sz="2400" b="1">
                <a:latin typeface="Times New Roman" panose="02020603050405020304" pitchFamily="18" charset="0"/>
              </a:rPr>
              <a:t>classified</a:t>
            </a:r>
            <a:r>
              <a:rPr lang="en-US" altLang="en-US" sz="2400">
                <a:latin typeface="Times New Roman" panose="02020603050405020304" pitchFamily="18" charset="0"/>
              </a:rPr>
              <a:t> by:</a:t>
            </a:r>
          </a:p>
          <a:p>
            <a:pPr eaLnBrk="1" hangingPunct="1">
              <a:spcBef>
                <a:spcPct val="0"/>
              </a:spcBef>
              <a:buClrTx/>
              <a:buSzTx/>
              <a:buFontTx/>
              <a:buNone/>
            </a:pPr>
            <a:endParaRPr lang="en-US" altLang="en-US" sz="2400">
              <a:latin typeface="Times New Roman" panose="02020603050405020304" pitchFamily="18" charset="0"/>
            </a:endParaRPr>
          </a:p>
          <a:p>
            <a:pPr eaLnBrk="1" hangingPunct="1">
              <a:spcBef>
                <a:spcPct val="0"/>
              </a:spcBef>
              <a:buClrTx/>
              <a:buSzTx/>
              <a:buFontTx/>
              <a:buNone/>
            </a:pPr>
            <a:r>
              <a:rPr lang="en-US" altLang="en-US" sz="2400">
                <a:latin typeface="Times New Roman" panose="02020603050405020304" pitchFamily="18" charset="0"/>
              </a:rPr>
              <a:t>• Type and number of processors.</a:t>
            </a:r>
          </a:p>
          <a:p>
            <a:pPr eaLnBrk="1" hangingPunct="1">
              <a:spcBef>
                <a:spcPct val="0"/>
              </a:spcBef>
              <a:buClrTx/>
              <a:buSzTx/>
              <a:buFontTx/>
              <a:buNone/>
            </a:pPr>
            <a:r>
              <a:rPr lang="en-US" altLang="en-US" sz="2400">
                <a:latin typeface="Times New Roman" panose="02020603050405020304" pitchFamily="18" charset="0"/>
              </a:rPr>
              <a:t>• Interconnection scheme of the processors.</a:t>
            </a:r>
          </a:p>
          <a:p>
            <a:pPr eaLnBrk="1" hangingPunct="1">
              <a:spcBef>
                <a:spcPct val="0"/>
              </a:spcBef>
              <a:buClrTx/>
              <a:buSzTx/>
              <a:buFontTx/>
              <a:buNone/>
            </a:pPr>
            <a:r>
              <a:rPr lang="en-US" altLang="en-US" sz="2400">
                <a:latin typeface="Times New Roman" panose="02020603050405020304" pitchFamily="18" charset="0"/>
              </a:rPr>
              <a:t>• Communication scheme.</a:t>
            </a:r>
          </a:p>
          <a:p>
            <a:pPr eaLnBrk="1" hangingPunct="1">
              <a:spcBef>
                <a:spcPct val="0"/>
              </a:spcBef>
              <a:buClrTx/>
              <a:buSzTx/>
              <a:buFontTx/>
              <a:buNone/>
            </a:pPr>
            <a:r>
              <a:rPr lang="en-US" altLang="en-US" sz="2400">
                <a:latin typeface="Times New Roman" panose="02020603050405020304" pitchFamily="18" charset="0"/>
              </a:rPr>
              <a:t>• Input/output operations.</a:t>
            </a:r>
          </a:p>
        </p:txBody>
      </p:sp>
      <p:sp>
        <p:nvSpPr>
          <p:cNvPr id="19461" name="Rectangle 6"/>
          <p:cNvSpPr>
            <a:spLocks noChangeArrowheads="1"/>
          </p:cNvSpPr>
          <p:nvPr/>
        </p:nvSpPr>
        <p:spPr bwMode="auto">
          <a:xfrm>
            <a:off x="685800" y="838200"/>
            <a:ext cx="72390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a:spcBef>
                <a:spcPct val="20000"/>
              </a:spcBef>
              <a:buClr>
                <a:schemeClr val="folHlink"/>
              </a:buClr>
              <a:buSzPct val="90000"/>
              <a:buFont typeface="Wingdings" panose="05000000000000000000" pitchFamily="2" charset="2"/>
              <a:buChar char="n"/>
              <a:defRPr sz="2800">
                <a:solidFill>
                  <a:schemeClr val="tx1"/>
                </a:solidFill>
                <a:latin typeface="Arial" panose="020B0604020202020204" pitchFamily="34" charset="0"/>
              </a:defRPr>
            </a:lvl1pPr>
            <a:lvl2pPr marL="742950" indent="-285750">
              <a:spcBef>
                <a:spcPct val="20000"/>
              </a:spcBef>
              <a:buClr>
                <a:schemeClr val="accent1"/>
              </a:buClr>
              <a:buSzPct val="75000"/>
              <a:buFont typeface="Wingdings" panose="05000000000000000000" pitchFamily="2" charset="2"/>
              <a:buChar char="n"/>
              <a:defRPr sz="2600">
                <a:solidFill>
                  <a:schemeClr val="tx1"/>
                </a:solidFill>
                <a:latin typeface="Arial" panose="020B0604020202020204" pitchFamily="34" charset="0"/>
              </a:defRPr>
            </a:lvl2pPr>
            <a:lvl3pPr marL="1143000" indent="-228600">
              <a:spcBef>
                <a:spcPct val="20000"/>
              </a:spcBef>
              <a:buClr>
                <a:schemeClr val="folHlink"/>
              </a:buClr>
              <a:buSzPct val="55000"/>
              <a:buFont typeface="Wingdings" panose="05000000000000000000" pitchFamily="2" charset="2"/>
              <a:buChar char="n"/>
              <a:defRPr sz="2300">
                <a:solidFill>
                  <a:schemeClr val="tx1"/>
                </a:solidFill>
                <a:latin typeface="Arial" panose="020B0604020202020204" pitchFamily="34" charset="0"/>
              </a:defRPr>
            </a:lvl3pPr>
            <a:lvl4pPr marL="16002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FontTx/>
              <a:buNone/>
            </a:pPr>
            <a:r>
              <a:rPr lang="en-US" altLang="en-US" b="1">
                <a:latin typeface="Times New Roman" panose="02020603050405020304" pitchFamily="18" charset="0"/>
              </a:rPr>
              <a:t>How to classify parallel computers?</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Slide Number Placeholder 3"/>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90000"/>
              <a:buFont typeface="Wingdings" panose="05000000000000000000" pitchFamily="2" charset="2"/>
              <a:buChar char="n"/>
              <a:defRPr sz="2800">
                <a:solidFill>
                  <a:schemeClr val="tx1"/>
                </a:solidFill>
                <a:latin typeface="Arial" panose="020B0604020202020204" pitchFamily="34" charset="0"/>
              </a:defRPr>
            </a:lvl1pPr>
            <a:lvl2pPr marL="742950" indent="-285750">
              <a:spcBef>
                <a:spcPct val="20000"/>
              </a:spcBef>
              <a:buClr>
                <a:schemeClr val="accent1"/>
              </a:buClr>
              <a:buSzPct val="75000"/>
              <a:buFont typeface="Wingdings" panose="05000000000000000000" pitchFamily="2" charset="2"/>
              <a:buChar char="n"/>
              <a:defRPr sz="2600">
                <a:solidFill>
                  <a:schemeClr val="tx1"/>
                </a:solidFill>
                <a:latin typeface="Arial" panose="020B0604020202020204" pitchFamily="34" charset="0"/>
              </a:defRPr>
            </a:lvl2pPr>
            <a:lvl3pPr marL="1143000" indent="-228600">
              <a:spcBef>
                <a:spcPct val="20000"/>
              </a:spcBef>
              <a:buClr>
                <a:schemeClr val="folHlink"/>
              </a:buClr>
              <a:buSzPct val="55000"/>
              <a:buFont typeface="Wingdings" panose="05000000000000000000" pitchFamily="2" charset="2"/>
              <a:buChar char="n"/>
              <a:defRPr sz="2300">
                <a:solidFill>
                  <a:schemeClr val="tx1"/>
                </a:solidFill>
                <a:latin typeface="Arial" panose="020B0604020202020204" pitchFamily="34" charset="0"/>
              </a:defRPr>
            </a:lvl3pPr>
            <a:lvl4pPr marL="16002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FontTx/>
              <a:buNone/>
            </a:pPr>
            <a:fld id="{7DD57C53-861E-41E6-84AA-CC39C2E3EBE8}" type="slidenum">
              <a:rPr lang="en-US" altLang="en-US" sz="1000"/>
              <a:pPr>
                <a:spcBef>
                  <a:spcPct val="0"/>
                </a:spcBef>
                <a:buClrTx/>
                <a:buSzTx/>
                <a:buFontTx/>
                <a:buNone/>
              </a:pPr>
              <a:t>26</a:t>
            </a:fld>
            <a:endParaRPr lang="en-US" altLang="en-US" sz="1000"/>
          </a:p>
        </p:txBody>
      </p:sp>
      <p:sp>
        <p:nvSpPr>
          <p:cNvPr id="21507" name="Text Box 2"/>
          <p:cNvSpPr txBox="1">
            <a:spLocks noChangeArrowheads="1"/>
          </p:cNvSpPr>
          <p:nvPr/>
        </p:nvSpPr>
        <p:spPr bwMode="auto">
          <a:xfrm>
            <a:off x="609600" y="457200"/>
            <a:ext cx="8229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90000"/>
              <a:buFont typeface="Wingdings" panose="05000000000000000000" pitchFamily="2" charset="2"/>
              <a:buChar char="n"/>
              <a:defRPr sz="2800">
                <a:solidFill>
                  <a:schemeClr val="tx1"/>
                </a:solidFill>
                <a:latin typeface="Arial" panose="020B0604020202020204" pitchFamily="34" charset="0"/>
              </a:defRPr>
            </a:lvl1pPr>
            <a:lvl2pPr marL="742950" indent="-285750">
              <a:spcBef>
                <a:spcPct val="20000"/>
              </a:spcBef>
              <a:buClr>
                <a:schemeClr val="accent1"/>
              </a:buClr>
              <a:buSzPct val="75000"/>
              <a:buFont typeface="Wingdings" panose="05000000000000000000" pitchFamily="2" charset="2"/>
              <a:buChar char="n"/>
              <a:defRPr sz="2600">
                <a:solidFill>
                  <a:schemeClr val="tx1"/>
                </a:solidFill>
                <a:latin typeface="Arial" panose="020B0604020202020204" pitchFamily="34" charset="0"/>
              </a:defRPr>
            </a:lvl2pPr>
            <a:lvl3pPr marL="1143000" indent="-228600">
              <a:spcBef>
                <a:spcPct val="20000"/>
              </a:spcBef>
              <a:buClr>
                <a:schemeClr val="folHlink"/>
              </a:buClr>
              <a:buSzPct val="55000"/>
              <a:buFont typeface="Wingdings" panose="05000000000000000000" pitchFamily="2" charset="2"/>
              <a:buChar char="n"/>
              <a:defRPr sz="2300">
                <a:solidFill>
                  <a:schemeClr val="tx1"/>
                </a:solidFill>
                <a:latin typeface="Arial" panose="020B0604020202020204" pitchFamily="34" charset="0"/>
              </a:defRPr>
            </a:lvl3pPr>
            <a:lvl4pPr marL="16002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9pPr>
          </a:lstStyle>
          <a:p>
            <a:pPr>
              <a:spcBef>
                <a:spcPct val="50000"/>
              </a:spcBef>
              <a:buClrTx/>
              <a:buSzTx/>
              <a:buFontTx/>
              <a:buNone/>
            </a:pPr>
            <a:endParaRPr lang="en-AU" altLang="en-US" sz="2400">
              <a:latin typeface="Times New Roman" panose="02020603050405020304" pitchFamily="18" charset="0"/>
            </a:endParaRPr>
          </a:p>
        </p:txBody>
      </p:sp>
      <p:sp>
        <p:nvSpPr>
          <p:cNvPr id="21508" name="Rectangle 6"/>
          <p:cNvSpPr>
            <a:spLocks noChangeArrowheads="1"/>
          </p:cNvSpPr>
          <p:nvPr/>
        </p:nvSpPr>
        <p:spPr bwMode="auto">
          <a:xfrm>
            <a:off x="457200" y="1164432"/>
            <a:ext cx="81534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marL="176213" indent="-176213">
              <a:spcBef>
                <a:spcPct val="20000"/>
              </a:spcBef>
              <a:buClr>
                <a:schemeClr val="folHlink"/>
              </a:buClr>
              <a:buSzPct val="90000"/>
              <a:buFont typeface="Wingdings" panose="05000000000000000000" pitchFamily="2" charset="2"/>
              <a:buChar char="n"/>
              <a:defRPr sz="2800">
                <a:solidFill>
                  <a:schemeClr val="tx1"/>
                </a:solidFill>
                <a:latin typeface="Arial" panose="020B0604020202020204" pitchFamily="34" charset="0"/>
              </a:defRPr>
            </a:lvl1pPr>
            <a:lvl2pPr marL="742950" indent="-285750">
              <a:spcBef>
                <a:spcPct val="20000"/>
              </a:spcBef>
              <a:buClr>
                <a:schemeClr val="accent1"/>
              </a:buClr>
              <a:buSzPct val="75000"/>
              <a:buFont typeface="Wingdings" panose="05000000000000000000" pitchFamily="2" charset="2"/>
              <a:buChar char="n"/>
              <a:defRPr sz="2600">
                <a:solidFill>
                  <a:schemeClr val="tx1"/>
                </a:solidFill>
                <a:latin typeface="Arial" panose="020B0604020202020204" pitchFamily="34" charset="0"/>
              </a:defRPr>
            </a:lvl2pPr>
            <a:lvl3pPr marL="1143000" indent="-228600">
              <a:spcBef>
                <a:spcPct val="20000"/>
              </a:spcBef>
              <a:buClr>
                <a:schemeClr val="folHlink"/>
              </a:buClr>
              <a:buSzPct val="55000"/>
              <a:buFont typeface="Wingdings" panose="05000000000000000000" pitchFamily="2" charset="2"/>
              <a:buChar char="n"/>
              <a:defRPr sz="2300">
                <a:solidFill>
                  <a:schemeClr val="tx1"/>
                </a:solidFill>
                <a:latin typeface="Arial" panose="020B0604020202020204" pitchFamily="34" charset="0"/>
              </a:defRPr>
            </a:lvl3pPr>
            <a:lvl4pPr marL="16002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Char char="•"/>
            </a:pPr>
            <a:r>
              <a:rPr lang="en-US" altLang="en-US" sz="2400" dirty="0">
                <a:solidFill>
                  <a:srgbClr val="000000"/>
                </a:solidFill>
                <a:latin typeface="Times New Roman" panose="02020603050405020304" pitchFamily="18" charset="0"/>
              </a:rPr>
              <a:t>Consists of a processor executing a program stored in a (main) memory.</a:t>
            </a:r>
          </a:p>
        </p:txBody>
      </p:sp>
      <p:sp>
        <p:nvSpPr>
          <p:cNvPr id="21509" name="Rectangle 7"/>
          <p:cNvSpPr>
            <a:spLocks noChangeArrowheads="1"/>
          </p:cNvSpPr>
          <p:nvPr/>
        </p:nvSpPr>
        <p:spPr bwMode="auto">
          <a:xfrm>
            <a:off x="457200" y="553202"/>
            <a:ext cx="37719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folHlink"/>
              </a:buClr>
              <a:buSzPct val="90000"/>
              <a:buFont typeface="Wingdings" panose="05000000000000000000" pitchFamily="2" charset="2"/>
              <a:buChar char="n"/>
              <a:defRPr sz="2800">
                <a:solidFill>
                  <a:schemeClr val="tx1"/>
                </a:solidFill>
                <a:latin typeface="Arial" panose="020B0604020202020204" pitchFamily="34" charset="0"/>
              </a:defRPr>
            </a:lvl1pPr>
            <a:lvl2pPr marL="742950" indent="-285750">
              <a:spcBef>
                <a:spcPct val="20000"/>
              </a:spcBef>
              <a:buClr>
                <a:schemeClr val="accent1"/>
              </a:buClr>
              <a:buSzPct val="75000"/>
              <a:buFont typeface="Wingdings" panose="05000000000000000000" pitchFamily="2" charset="2"/>
              <a:buChar char="n"/>
              <a:defRPr sz="2600">
                <a:solidFill>
                  <a:schemeClr val="tx1"/>
                </a:solidFill>
                <a:latin typeface="Arial" panose="020B0604020202020204" pitchFamily="34" charset="0"/>
              </a:defRPr>
            </a:lvl2pPr>
            <a:lvl3pPr marL="1143000" indent="-228600">
              <a:spcBef>
                <a:spcPct val="20000"/>
              </a:spcBef>
              <a:buClr>
                <a:schemeClr val="folHlink"/>
              </a:buClr>
              <a:buSzPct val="55000"/>
              <a:buFont typeface="Wingdings" panose="05000000000000000000" pitchFamily="2" charset="2"/>
              <a:buChar char="n"/>
              <a:defRPr sz="2300">
                <a:solidFill>
                  <a:schemeClr val="tx1"/>
                </a:solidFill>
                <a:latin typeface="Arial" panose="020B0604020202020204" pitchFamily="34" charset="0"/>
              </a:defRPr>
            </a:lvl3pPr>
            <a:lvl4pPr marL="16002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FontTx/>
              <a:buNone/>
            </a:pPr>
            <a:r>
              <a:rPr lang="en-US" altLang="en-US" b="1" dirty="0">
                <a:solidFill>
                  <a:srgbClr val="000000"/>
                </a:solidFill>
                <a:latin typeface="Times New Roman" panose="02020603050405020304" pitchFamily="18" charset="0"/>
              </a:rPr>
              <a:t>Conventional computer</a:t>
            </a:r>
          </a:p>
        </p:txBody>
      </p:sp>
      <p:sp>
        <p:nvSpPr>
          <p:cNvPr id="21510" name="Rectangle 11"/>
          <p:cNvSpPr>
            <a:spLocks noChangeArrowheads="1"/>
          </p:cNvSpPr>
          <p:nvPr/>
        </p:nvSpPr>
        <p:spPr bwMode="auto">
          <a:xfrm>
            <a:off x="609600" y="5061806"/>
            <a:ext cx="83820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marL="176213" indent="-176213">
              <a:spcBef>
                <a:spcPct val="20000"/>
              </a:spcBef>
              <a:buClr>
                <a:schemeClr val="folHlink"/>
              </a:buClr>
              <a:buSzPct val="90000"/>
              <a:buFont typeface="Wingdings" panose="05000000000000000000" pitchFamily="2" charset="2"/>
              <a:buChar char="n"/>
              <a:defRPr sz="2800">
                <a:solidFill>
                  <a:schemeClr val="tx1"/>
                </a:solidFill>
                <a:latin typeface="Arial" panose="020B0604020202020204" pitchFamily="34" charset="0"/>
              </a:defRPr>
            </a:lvl1pPr>
            <a:lvl2pPr marL="742950" indent="-285750">
              <a:spcBef>
                <a:spcPct val="20000"/>
              </a:spcBef>
              <a:buClr>
                <a:schemeClr val="accent1"/>
              </a:buClr>
              <a:buSzPct val="75000"/>
              <a:buFont typeface="Wingdings" panose="05000000000000000000" pitchFamily="2" charset="2"/>
              <a:buChar char="n"/>
              <a:defRPr sz="2600">
                <a:solidFill>
                  <a:schemeClr val="tx1"/>
                </a:solidFill>
                <a:latin typeface="Arial" panose="020B0604020202020204" pitchFamily="34" charset="0"/>
              </a:defRPr>
            </a:lvl2pPr>
            <a:lvl3pPr marL="1143000" indent="-228600">
              <a:spcBef>
                <a:spcPct val="20000"/>
              </a:spcBef>
              <a:buClr>
                <a:schemeClr val="folHlink"/>
              </a:buClr>
              <a:buSzPct val="55000"/>
              <a:buFont typeface="Wingdings" panose="05000000000000000000" pitchFamily="2" charset="2"/>
              <a:buChar char="n"/>
              <a:defRPr sz="2300">
                <a:solidFill>
                  <a:schemeClr val="tx1"/>
                </a:solidFill>
                <a:latin typeface="Arial" panose="020B0604020202020204" pitchFamily="34" charset="0"/>
              </a:defRPr>
            </a:lvl3pPr>
            <a:lvl4pPr marL="16002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Char char="•"/>
            </a:pPr>
            <a:r>
              <a:rPr lang="en-US" altLang="en-US" sz="2400" dirty="0">
                <a:solidFill>
                  <a:srgbClr val="000000"/>
                </a:solidFill>
                <a:latin typeface="Times New Roman" panose="02020603050405020304" pitchFamily="18" charset="0"/>
              </a:rPr>
              <a:t>Each main memory location located by its </a:t>
            </a:r>
            <a:r>
              <a:rPr lang="en-US" altLang="en-US" sz="2400" i="1" dirty="0">
                <a:solidFill>
                  <a:srgbClr val="000000"/>
                </a:solidFill>
                <a:latin typeface="Times New Roman" panose="02020603050405020304" pitchFamily="18" charset="0"/>
              </a:rPr>
              <a:t>address. </a:t>
            </a:r>
            <a:r>
              <a:rPr lang="en-US" altLang="en-US" sz="2400" dirty="0">
                <a:solidFill>
                  <a:srgbClr val="000000"/>
                </a:solidFill>
                <a:latin typeface="Times New Roman" panose="02020603050405020304" pitchFamily="18" charset="0"/>
              </a:rPr>
              <a:t>Addresses start at 0 and extend to 2</a:t>
            </a:r>
            <a:r>
              <a:rPr lang="en-US" altLang="en-US" sz="2400" baseline="30000" dirty="0">
                <a:solidFill>
                  <a:srgbClr val="000000"/>
                </a:solidFill>
                <a:latin typeface="Times New Roman" panose="02020603050405020304" pitchFamily="18" charset="0"/>
              </a:rPr>
              <a:t>n</a:t>
            </a:r>
            <a:r>
              <a:rPr lang="en-US" altLang="en-US" sz="2400" dirty="0">
                <a:solidFill>
                  <a:srgbClr val="000000"/>
                </a:solidFill>
                <a:latin typeface="Times New Roman" panose="02020603050405020304" pitchFamily="18" charset="0"/>
              </a:rPr>
              <a:t> -1 when there are n bits (binary digits) in the address. (You learned this in COA)</a:t>
            </a:r>
          </a:p>
        </p:txBody>
      </p:sp>
      <p:pic>
        <p:nvPicPr>
          <p:cNvPr id="74754" name="Picture 2" descr="Computer Organization | Von Neumann architecture - GeeksforGeeks">
            <a:extLst>
              <a:ext uri="{FF2B5EF4-FFF2-40B4-BE49-F238E27FC236}">
                <a16:creationId xmlns:a16="http://schemas.microsoft.com/office/drawing/2014/main" id="{DAC13BD7-70DF-4951-8AD7-80FD095385E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57400" y="1575594"/>
            <a:ext cx="4876800" cy="3430693"/>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2860E8B6-2A6F-4B44-841F-6EBDCB4C5F86}"/>
              </a:ext>
            </a:extLst>
          </p:cNvPr>
          <p:cNvSpPr txBox="1"/>
          <p:nvPr/>
        </p:nvSpPr>
        <p:spPr>
          <a:xfrm>
            <a:off x="784654" y="6446280"/>
            <a:ext cx="5908990" cy="276999"/>
          </a:xfrm>
          <a:prstGeom prst="rect">
            <a:avLst/>
          </a:prstGeom>
          <a:noFill/>
        </p:spPr>
        <p:txBody>
          <a:bodyPr wrap="none" rtlCol="0">
            <a:spAutoFit/>
          </a:bodyPr>
          <a:lstStyle/>
          <a:p>
            <a:r>
              <a:rPr lang="en-MY" sz="1200" dirty="0"/>
              <a:t>Image link: https://media.geeksforgeeks.org/wp-content/uploads/basic_structure.png</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Number Placeholder 3"/>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90000"/>
              <a:buFont typeface="Wingdings" panose="05000000000000000000" pitchFamily="2" charset="2"/>
              <a:buChar char="n"/>
              <a:defRPr sz="2800">
                <a:solidFill>
                  <a:schemeClr val="tx1"/>
                </a:solidFill>
                <a:latin typeface="Arial" panose="020B0604020202020204" pitchFamily="34" charset="0"/>
              </a:defRPr>
            </a:lvl1pPr>
            <a:lvl2pPr marL="742950" indent="-285750">
              <a:spcBef>
                <a:spcPct val="20000"/>
              </a:spcBef>
              <a:buClr>
                <a:schemeClr val="accent1"/>
              </a:buClr>
              <a:buSzPct val="75000"/>
              <a:buFont typeface="Wingdings" panose="05000000000000000000" pitchFamily="2" charset="2"/>
              <a:buChar char="n"/>
              <a:defRPr sz="2600">
                <a:solidFill>
                  <a:schemeClr val="tx1"/>
                </a:solidFill>
                <a:latin typeface="Arial" panose="020B0604020202020204" pitchFamily="34" charset="0"/>
              </a:defRPr>
            </a:lvl2pPr>
            <a:lvl3pPr marL="1143000" indent="-228600">
              <a:spcBef>
                <a:spcPct val="20000"/>
              </a:spcBef>
              <a:buClr>
                <a:schemeClr val="folHlink"/>
              </a:buClr>
              <a:buSzPct val="55000"/>
              <a:buFont typeface="Wingdings" panose="05000000000000000000" pitchFamily="2" charset="2"/>
              <a:buChar char="n"/>
              <a:defRPr sz="2300">
                <a:solidFill>
                  <a:schemeClr val="tx1"/>
                </a:solidFill>
                <a:latin typeface="Arial" panose="020B0604020202020204" pitchFamily="34" charset="0"/>
              </a:defRPr>
            </a:lvl3pPr>
            <a:lvl4pPr marL="16002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FontTx/>
              <a:buNone/>
            </a:pPr>
            <a:fld id="{288A3A5F-3D22-4580-98BA-B32B37C5D68F}" type="slidenum">
              <a:rPr lang="en-US" altLang="en-US" sz="1000"/>
              <a:pPr>
                <a:spcBef>
                  <a:spcPct val="0"/>
                </a:spcBef>
                <a:buClrTx/>
                <a:buSzTx/>
                <a:buFontTx/>
                <a:buNone/>
              </a:pPr>
              <a:t>27</a:t>
            </a:fld>
            <a:endParaRPr lang="en-US" altLang="en-US" sz="1000"/>
          </a:p>
        </p:txBody>
      </p:sp>
      <p:sp>
        <p:nvSpPr>
          <p:cNvPr id="22531" name="Text Box 2"/>
          <p:cNvSpPr txBox="1">
            <a:spLocks noChangeArrowheads="1"/>
          </p:cNvSpPr>
          <p:nvPr/>
        </p:nvSpPr>
        <p:spPr bwMode="auto">
          <a:xfrm>
            <a:off x="609600" y="457200"/>
            <a:ext cx="8229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90000"/>
              <a:buFont typeface="Wingdings" panose="05000000000000000000" pitchFamily="2" charset="2"/>
              <a:buChar char="n"/>
              <a:defRPr sz="2800">
                <a:solidFill>
                  <a:schemeClr val="tx1"/>
                </a:solidFill>
                <a:latin typeface="Arial" panose="020B0604020202020204" pitchFamily="34" charset="0"/>
              </a:defRPr>
            </a:lvl1pPr>
            <a:lvl2pPr marL="742950" indent="-285750">
              <a:spcBef>
                <a:spcPct val="20000"/>
              </a:spcBef>
              <a:buClr>
                <a:schemeClr val="accent1"/>
              </a:buClr>
              <a:buSzPct val="75000"/>
              <a:buFont typeface="Wingdings" panose="05000000000000000000" pitchFamily="2" charset="2"/>
              <a:buChar char="n"/>
              <a:defRPr sz="2600">
                <a:solidFill>
                  <a:schemeClr val="tx1"/>
                </a:solidFill>
                <a:latin typeface="Arial" panose="020B0604020202020204" pitchFamily="34" charset="0"/>
              </a:defRPr>
            </a:lvl2pPr>
            <a:lvl3pPr marL="1143000" indent="-228600">
              <a:spcBef>
                <a:spcPct val="20000"/>
              </a:spcBef>
              <a:buClr>
                <a:schemeClr val="folHlink"/>
              </a:buClr>
              <a:buSzPct val="55000"/>
              <a:buFont typeface="Wingdings" panose="05000000000000000000" pitchFamily="2" charset="2"/>
              <a:buChar char="n"/>
              <a:defRPr sz="2300">
                <a:solidFill>
                  <a:schemeClr val="tx1"/>
                </a:solidFill>
                <a:latin typeface="Arial" panose="020B0604020202020204" pitchFamily="34" charset="0"/>
              </a:defRPr>
            </a:lvl3pPr>
            <a:lvl4pPr marL="16002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9pPr>
          </a:lstStyle>
          <a:p>
            <a:pPr>
              <a:spcBef>
                <a:spcPct val="50000"/>
              </a:spcBef>
              <a:buClrTx/>
              <a:buSzTx/>
              <a:buFontTx/>
              <a:buNone/>
            </a:pPr>
            <a:endParaRPr lang="en-AU" altLang="en-US" sz="2400">
              <a:latin typeface="Times New Roman" panose="02020603050405020304" pitchFamily="18" charset="0"/>
            </a:endParaRPr>
          </a:p>
        </p:txBody>
      </p:sp>
      <p:sp>
        <p:nvSpPr>
          <p:cNvPr id="22532" name="Text Box 3"/>
          <p:cNvSpPr txBox="1">
            <a:spLocks noChangeArrowheads="1"/>
          </p:cNvSpPr>
          <p:nvPr/>
        </p:nvSpPr>
        <p:spPr bwMode="auto">
          <a:xfrm>
            <a:off x="762000" y="1679575"/>
            <a:ext cx="8305800" cy="337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spcBef>
                <a:spcPct val="20000"/>
              </a:spcBef>
              <a:buClr>
                <a:schemeClr val="folHlink"/>
              </a:buClr>
              <a:buSzPct val="90000"/>
              <a:buFont typeface="Wingdings" panose="05000000000000000000" pitchFamily="2" charset="2"/>
              <a:buChar char="n"/>
              <a:defRPr sz="2800">
                <a:solidFill>
                  <a:schemeClr val="tx1"/>
                </a:solidFill>
                <a:latin typeface="Arial" panose="020B0604020202020204" pitchFamily="34" charset="0"/>
              </a:defRPr>
            </a:lvl1pPr>
            <a:lvl2pPr marL="742950" indent="-285750">
              <a:spcBef>
                <a:spcPct val="20000"/>
              </a:spcBef>
              <a:buClr>
                <a:schemeClr val="accent1"/>
              </a:buClr>
              <a:buSzPct val="75000"/>
              <a:buFont typeface="Wingdings" panose="05000000000000000000" pitchFamily="2" charset="2"/>
              <a:buChar char="n"/>
              <a:defRPr sz="2600">
                <a:solidFill>
                  <a:schemeClr val="tx1"/>
                </a:solidFill>
                <a:latin typeface="Arial" panose="020B0604020202020204" pitchFamily="34" charset="0"/>
              </a:defRPr>
            </a:lvl2pPr>
            <a:lvl3pPr marL="1143000" indent="-228600">
              <a:spcBef>
                <a:spcPct val="20000"/>
              </a:spcBef>
              <a:buClr>
                <a:schemeClr val="folHlink"/>
              </a:buClr>
              <a:buSzPct val="55000"/>
              <a:buFont typeface="Wingdings" panose="05000000000000000000" pitchFamily="2" charset="2"/>
              <a:buChar char="n"/>
              <a:defRPr sz="2300">
                <a:solidFill>
                  <a:schemeClr val="tx1"/>
                </a:solidFill>
                <a:latin typeface="Arial" panose="020B0604020202020204" pitchFamily="34" charset="0"/>
              </a:defRPr>
            </a:lvl3pPr>
            <a:lvl4pPr marL="16002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FontTx/>
              <a:buNone/>
            </a:pPr>
            <a:endParaRPr lang="en-US" altLang="en-US" sz="2400">
              <a:solidFill>
                <a:srgbClr val="000000"/>
              </a:solidFill>
              <a:latin typeface="Times New Roman" panose="02020603050405020304" pitchFamily="18" charset="0"/>
            </a:endParaRPr>
          </a:p>
          <a:p>
            <a:pPr eaLnBrk="1" hangingPunct="1">
              <a:spcBef>
                <a:spcPct val="0"/>
              </a:spcBef>
              <a:buClrTx/>
              <a:buSzTx/>
              <a:buFontTx/>
              <a:buNone/>
            </a:pPr>
            <a:r>
              <a:rPr lang="en-US" altLang="en-US" sz="2400">
                <a:solidFill>
                  <a:schemeClr val="tx2"/>
                </a:solidFill>
                <a:latin typeface="Times New Roman" panose="02020603050405020304" pitchFamily="18" charset="0"/>
              </a:rPr>
              <a:t>	</a:t>
            </a:r>
            <a:r>
              <a:rPr lang="en-US" altLang="en-US" sz="2400" b="1">
                <a:solidFill>
                  <a:schemeClr val="tx2"/>
                </a:solidFill>
                <a:latin typeface="Times New Roman" panose="02020603050405020304" pitchFamily="18" charset="0"/>
              </a:rPr>
              <a:t>1. Flynn’s Classification</a:t>
            </a:r>
          </a:p>
          <a:p>
            <a:pPr eaLnBrk="1" hangingPunct="1">
              <a:spcBef>
                <a:spcPct val="0"/>
              </a:spcBef>
              <a:buClrTx/>
              <a:buSzTx/>
              <a:buFontTx/>
              <a:buNone/>
            </a:pPr>
            <a:endParaRPr lang="en-US" altLang="en-US" sz="2400" b="1">
              <a:solidFill>
                <a:schemeClr val="tx2"/>
              </a:solidFill>
              <a:latin typeface="Times New Roman" panose="02020603050405020304" pitchFamily="18" charset="0"/>
            </a:endParaRPr>
          </a:p>
          <a:p>
            <a:pPr eaLnBrk="1" hangingPunct="1">
              <a:spcBef>
                <a:spcPct val="0"/>
              </a:spcBef>
              <a:buClrTx/>
              <a:buSzTx/>
              <a:buFontTx/>
              <a:buNone/>
            </a:pPr>
            <a:r>
              <a:rPr lang="en-US" altLang="en-US" sz="2400" b="1">
                <a:solidFill>
                  <a:schemeClr val="tx2"/>
                </a:solidFill>
                <a:latin typeface="Times New Roman" panose="02020603050405020304" pitchFamily="18" charset="0"/>
              </a:rPr>
              <a:t>	2. Shared memory model</a:t>
            </a:r>
          </a:p>
          <a:p>
            <a:pPr eaLnBrk="1" hangingPunct="1">
              <a:spcBef>
                <a:spcPct val="0"/>
              </a:spcBef>
              <a:buClrTx/>
              <a:buSzTx/>
              <a:buFontTx/>
              <a:buNone/>
            </a:pPr>
            <a:endParaRPr lang="en-US" altLang="en-US" sz="2400" b="1">
              <a:solidFill>
                <a:schemeClr val="tx2"/>
              </a:solidFill>
              <a:latin typeface="Times New Roman" panose="02020603050405020304" pitchFamily="18" charset="0"/>
            </a:endParaRPr>
          </a:p>
          <a:p>
            <a:pPr eaLnBrk="1" hangingPunct="1">
              <a:spcBef>
                <a:spcPct val="0"/>
              </a:spcBef>
              <a:buClrTx/>
              <a:buSzTx/>
              <a:buFontTx/>
              <a:buNone/>
            </a:pPr>
            <a:r>
              <a:rPr lang="en-US" altLang="en-US" sz="2400" b="1">
                <a:solidFill>
                  <a:schemeClr val="tx2"/>
                </a:solidFill>
                <a:latin typeface="Times New Roman" panose="02020603050405020304" pitchFamily="18" charset="0"/>
              </a:rPr>
              <a:t>	3. Distributed memory model</a:t>
            </a:r>
          </a:p>
          <a:p>
            <a:pPr eaLnBrk="1" hangingPunct="1">
              <a:spcBef>
                <a:spcPct val="0"/>
              </a:spcBef>
              <a:buClrTx/>
              <a:buSzTx/>
              <a:buFontTx/>
              <a:buNone/>
            </a:pPr>
            <a:endParaRPr lang="en-US" altLang="en-US" sz="2400" b="1">
              <a:solidFill>
                <a:schemeClr val="tx2"/>
              </a:solidFill>
              <a:latin typeface="Times New Roman" panose="02020603050405020304" pitchFamily="18" charset="0"/>
            </a:endParaRPr>
          </a:p>
          <a:p>
            <a:pPr eaLnBrk="1" hangingPunct="1">
              <a:spcBef>
                <a:spcPct val="0"/>
              </a:spcBef>
              <a:buClrTx/>
              <a:buSzTx/>
              <a:buFontTx/>
              <a:buNone/>
            </a:pPr>
            <a:r>
              <a:rPr lang="en-US" altLang="en-US" sz="2400" b="1">
                <a:solidFill>
                  <a:schemeClr val="tx2"/>
                </a:solidFill>
                <a:latin typeface="Times New Roman" panose="02020603050405020304" pitchFamily="18" charset="0"/>
              </a:rPr>
              <a:t>	4. Distributed shared memory model</a:t>
            </a:r>
          </a:p>
          <a:p>
            <a:pPr>
              <a:spcBef>
                <a:spcPct val="0"/>
              </a:spcBef>
              <a:buClrTx/>
              <a:buSzTx/>
              <a:buFontTx/>
              <a:buNone/>
            </a:pPr>
            <a:endParaRPr lang="en-US" altLang="en-US" sz="2400" b="1">
              <a:solidFill>
                <a:srgbClr val="000000"/>
              </a:solidFill>
              <a:latin typeface="Times New Roman" panose="02020603050405020304" pitchFamily="18" charset="0"/>
            </a:endParaRPr>
          </a:p>
        </p:txBody>
      </p:sp>
      <p:sp>
        <p:nvSpPr>
          <p:cNvPr id="22533" name="Rectangle 4"/>
          <p:cNvSpPr>
            <a:spLocks noChangeArrowheads="1"/>
          </p:cNvSpPr>
          <p:nvPr/>
        </p:nvSpPr>
        <p:spPr bwMode="auto">
          <a:xfrm>
            <a:off x="762000" y="776288"/>
            <a:ext cx="610552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folHlink"/>
              </a:buClr>
              <a:buSzPct val="90000"/>
              <a:buFont typeface="Wingdings" panose="05000000000000000000" pitchFamily="2" charset="2"/>
              <a:buChar char="n"/>
              <a:defRPr sz="2800">
                <a:solidFill>
                  <a:schemeClr val="tx1"/>
                </a:solidFill>
                <a:latin typeface="Arial" panose="020B0604020202020204" pitchFamily="34" charset="0"/>
              </a:defRPr>
            </a:lvl1pPr>
            <a:lvl2pPr marL="742950" indent="-285750">
              <a:spcBef>
                <a:spcPct val="20000"/>
              </a:spcBef>
              <a:buClr>
                <a:schemeClr val="accent1"/>
              </a:buClr>
              <a:buSzPct val="75000"/>
              <a:buFont typeface="Wingdings" panose="05000000000000000000" pitchFamily="2" charset="2"/>
              <a:buChar char="n"/>
              <a:defRPr sz="2600">
                <a:solidFill>
                  <a:schemeClr val="tx1"/>
                </a:solidFill>
                <a:latin typeface="Arial" panose="020B0604020202020204" pitchFamily="34" charset="0"/>
              </a:defRPr>
            </a:lvl2pPr>
            <a:lvl3pPr marL="1143000" indent="-228600">
              <a:spcBef>
                <a:spcPct val="20000"/>
              </a:spcBef>
              <a:buClr>
                <a:schemeClr val="folHlink"/>
              </a:buClr>
              <a:buSzPct val="55000"/>
              <a:buFont typeface="Wingdings" panose="05000000000000000000" pitchFamily="2" charset="2"/>
              <a:buChar char="n"/>
              <a:defRPr sz="2300">
                <a:solidFill>
                  <a:schemeClr val="tx1"/>
                </a:solidFill>
                <a:latin typeface="Arial" panose="020B0604020202020204" pitchFamily="34" charset="0"/>
              </a:defRPr>
            </a:lvl3pPr>
            <a:lvl4pPr marL="16002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FontTx/>
              <a:buNone/>
            </a:pPr>
            <a:r>
              <a:rPr lang="en-US" altLang="en-US" b="1">
                <a:latin typeface="Times New Roman" panose="02020603050405020304" pitchFamily="18" charset="0"/>
              </a:rPr>
              <a:t>Multi-processor computer architecture</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Number Placeholder 5"/>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90000"/>
              <a:buFont typeface="Wingdings" panose="05000000000000000000" pitchFamily="2" charset="2"/>
              <a:buChar char="n"/>
              <a:defRPr sz="2800">
                <a:solidFill>
                  <a:schemeClr val="tx1"/>
                </a:solidFill>
                <a:latin typeface="Arial" panose="020B0604020202020204" pitchFamily="34" charset="0"/>
              </a:defRPr>
            </a:lvl1pPr>
            <a:lvl2pPr marL="742950" indent="-285750">
              <a:spcBef>
                <a:spcPct val="20000"/>
              </a:spcBef>
              <a:buClr>
                <a:schemeClr val="accent1"/>
              </a:buClr>
              <a:buSzPct val="75000"/>
              <a:buFont typeface="Wingdings" panose="05000000000000000000" pitchFamily="2" charset="2"/>
              <a:buChar char="n"/>
              <a:defRPr sz="2600">
                <a:solidFill>
                  <a:schemeClr val="tx1"/>
                </a:solidFill>
                <a:latin typeface="Arial" panose="020B0604020202020204" pitchFamily="34" charset="0"/>
              </a:defRPr>
            </a:lvl2pPr>
            <a:lvl3pPr marL="1143000" indent="-228600">
              <a:spcBef>
                <a:spcPct val="20000"/>
              </a:spcBef>
              <a:buClr>
                <a:schemeClr val="folHlink"/>
              </a:buClr>
              <a:buSzPct val="55000"/>
              <a:buFont typeface="Wingdings" panose="05000000000000000000" pitchFamily="2" charset="2"/>
              <a:buChar char="n"/>
              <a:defRPr sz="2300">
                <a:solidFill>
                  <a:schemeClr val="tx1"/>
                </a:solidFill>
                <a:latin typeface="Arial" panose="020B0604020202020204" pitchFamily="34" charset="0"/>
              </a:defRPr>
            </a:lvl3pPr>
            <a:lvl4pPr marL="16002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FontTx/>
              <a:buNone/>
            </a:pPr>
            <a:fld id="{9E7A39B2-D79F-4B6A-ABD7-35B55EAE3823}" type="slidenum">
              <a:rPr lang="en-US" altLang="en-US" sz="1000"/>
              <a:pPr>
                <a:spcBef>
                  <a:spcPct val="0"/>
                </a:spcBef>
                <a:buClrTx/>
                <a:buSzTx/>
                <a:buFontTx/>
                <a:buNone/>
              </a:pPr>
              <a:t>28</a:t>
            </a:fld>
            <a:endParaRPr lang="en-US" altLang="en-US" sz="1000"/>
          </a:p>
        </p:txBody>
      </p:sp>
      <p:sp>
        <p:nvSpPr>
          <p:cNvPr id="23555" name="Text Box 2"/>
          <p:cNvSpPr txBox="1">
            <a:spLocks noChangeArrowheads="1"/>
          </p:cNvSpPr>
          <p:nvPr/>
        </p:nvSpPr>
        <p:spPr bwMode="auto">
          <a:xfrm>
            <a:off x="762000" y="1676400"/>
            <a:ext cx="8077200" cy="3786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spcBef>
                <a:spcPct val="20000"/>
              </a:spcBef>
              <a:buClr>
                <a:schemeClr val="folHlink"/>
              </a:buClr>
              <a:buSzPct val="90000"/>
              <a:buFont typeface="Wingdings" panose="05000000000000000000" pitchFamily="2" charset="2"/>
              <a:buChar char="n"/>
              <a:defRPr sz="2800">
                <a:solidFill>
                  <a:schemeClr val="tx1"/>
                </a:solidFill>
                <a:latin typeface="Arial" panose="020B0604020202020204" pitchFamily="34" charset="0"/>
              </a:defRPr>
            </a:lvl1pPr>
            <a:lvl2pPr marL="742950" indent="-285750">
              <a:spcBef>
                <a:spcPct val="20000"/>
              </a:spcBef>
              <a:buClr>
                <a:schemeClr val="accent1"/>
              </a:buClr>
              <a:buSzPct val="75000"/>
              <a:buFont typeface="Wingdings" panose="05000000000000000000" pitchFamily="2" charset="2"/>
              <a:buChar char="n"/>
              <a:defRPr sz="2600">
                <a:solidFill>
                  <a:schemeClr val="tx1"/>
                </a:solidFill>
                <a:latin typeface="Arial" panose="020B0604020202020204" pitchFamily="34" charset="0"/>
              </a:defRPr>
            </a:lvl2pPr>
            <a:lvl3pPr marL="1143000" indent="-228600">
              <a:spcBef>
                <a:spcPct val="20000"/>
              </a:spcBef>
              <a:buClr>
                <a:schemeClr val="folHlink"/>
              </a:buClr>
              <a:buSzPct val="55000"/>
              <a:buFont typeface="Wingdings" panose="05000000000000000000" pitchFamily="2" charset="2"/>
              <a:buChar char="n"/>
              <a:defRPr sz="2300">
                <a:solidFill>
                  <a:schemeClr val="tx1"/>
                </a:solidFill>
                <a:latin typeface="Arial" panose="020B0604020202020204" pitchFamily="34" charset="0"/>
              </a:defRPr>
            </a:lvl3pPr>
            <a:lvl4pPr marL="16002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FontTx/>
              <a:buNone/>
            </a:pPr>
            <a:r>
              <a:rPr lang="en-US" altLang="en-US" sz="2400">
                <a:latin typeface="Times New Roman" panose="02020603050405020304" pitchFamily="18" charset="0"/>
              </a:rPr>
              <a:t>A taxonomy of parallel architectures can be built based on three</a:t>
            </a:r>
          </a:p>
          <a:p>
            <a:pPr>
              <a:spcBef>
                <a:spcPct val="0"/>
              </a:spcBef>
              <a:buClrTx/>
              <a:buSzTx/>
              <a:buFontTx/>
              <a:buNone/>
            </a:pPr>
            <a:r>
              <a:rPr lang="en-US" altLang="en-US" sz="2400">
                <a:latin typeface="Times New Roman" panose="02020603050405020304" pitchFamily="18" charset="0"/>
              </a:rPr>
              <a:t>relationships:</a:t>
            </a:r>
          </a:p>
          <a:p>
            <a:pPr>
              <a:spcBef>
                <a:spcPct val="0"/>
              </a:spcBef>
              <a:buClrTx/>
              <a:buSzTx/>
              <a:buFontTx/>
              <a:buNone/>
            </a:pPr>
            <a:endParaRPr lang="en-US" altLang="en-US" sz="2400">
              <a:latin typeface="Times New Roman" panose="02020603050405020304" pitchFamily="18" charset="0"/>
            </a:endParaRPr>
          </a:p>
          <a:p>
            <a:pPr>
              <a:spcBef>
                <a:spcPct val="0"/>
              </a:spcBef>
              <a:buClrTx/>
              <a:buSzTx/>
              <a:buFontTx/>
              <a:buAutoNum type="arabicPeriod"/>
            </a:pPr>
            <a:r>
              <a:rPr lang="en-US" altLang="en-US" sz="2400" b="1">
                <a:latin typeface="Times New Roman" panose="02020603050405020304" pitchFamily="18" charset="0"/>
              </a:rPr>
              <a:t>Relationship between PE and the instruction sequence executed</a:t>
            </a:r>
          </a:p>
          <a:p>
            <a:pPr>
              <a:spcBef>
                <a:spcPct val="0"/>
              </a:spcBef>
              <a:buClrTx/>
              <a:buSzTx/>
              <a:buFontTx/>
              <a:buAutoNum type="arabicPeriod"/>
            </a:pPr>
            <a:r>
              <a:rPr lang="en-US" altLang="en-US" sz="2400" b="1">
                <a:latin typeface="Times New Roman" panose="02020603050405020304" pitchFamily="18" charset="0"/>
              </a:rPr>
              <a:t>Relationship between PE and the memory</a:t>
            </a:r>
          </a:p>
          <a:p>
            <a:pPr>
              <a:spcBef>
                <a:spcPct val="0"/>
              </a:spcBef>
              <a:buClrTx/>
              <a:buSzTx/>
              <a:buFontTx/>
              <a:buAutoNum type="arabicPeriod"/>
            </a:pPr>
            <a:r>
              <a:rPr lang="en-US" altLang="en-US" sz="2400" b="1">
                <a:latin typeface="Times New Roman" panose="02020603050405020304" pitchFamily="18" charset="0"/>
              </a:rPr>
              <a:t>Relationship between PE and the interconnection network</a:t>
            </a:r>
          </a:p>
          <a:p>
            <a:pPr>
              <a:spcBef>
                <a:spcPct val="0"/>
              </a:spcBef>
              <a:buClrTx/>
              <a:buSzTx/>
              <a:buFontTx/>
              <a:buNone/>
            </a:pPr>
            <a:endParaRPr lang="en-US" altLang="en-US" sz="2400">
              <a:latin typeface="Times New Roman" panose="02020603050405020304" pitchFamily="18" charset="0"/>
            </a:endParaRPr>
          </a:p>
          <a:p>
            <a:pPr>
              <a:spcBef>
                <a:spcPct val="0"/>
              </a:spcBef>
              <a:buClrTx/>
              <a:buSzTx/>
              <a:buFontTx/>
              <a:buNone/>
            </a:pPr>
            <a:r>
              <a:rPr lang="en-US" altLang="en-US" sz="2400">
                <a:latin typeface="Times New Roman" panose="02020603050405020304" pitchFamily="18" charset="0"/>
              </a:rPr>
              <a:t>PE: Processing Element (CPU)</a:t>
            </a:r>
          </a:p>
        </p:txBody>
      </p:sp>
      <p:sp>
        <p:nvSpPr>
          <p:cNvPr id="23556" name="Rectangle 3"/>
          <p:cNvSpPr>
            <a:spLocks noChangeArrowheads="1"/>
          </p:cNvSpPr>
          <p:nvPr/>
        </p:nvSpPr>
        <p:spPr bwMode="auto">
          <a:xfrm>
            <a:off x="762000" y="776288"/>
            <a:ext cx="419258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folHlink"/>
              </a:buClr>
              <a:buSzPct val="90000"/>
              <a:buFont typeface="Wingdings" panose="05000000000000000000" pitchFamily="2" charset="2"/>
              <a:buChar char="n"/>
              <a:defRPr sz="2800">
                <a:solidFill>
                  <a:schemeClr val="tx1"/>
                </a:solidFill>
                <a:latin typeface="Arial" panose="020B0604020202020204" pitchFamily="34" charset="0"/>
              </a:defRPr>
            </a:lvl1pPr>
            <a:lvl2pPr marL="742950" indent="-285750">
              <a:spcBef>
                <a:spcPct val="20000"/>
              </a:spcBef>
              <a:buClr>
                <a:schemeClr val="accent1"/>
              </a:buClr>
              <a:buSzPct val="75000"/>
              <a:buFont typeface="Wingdings" panose="05000000000000000000" pitchFamily="2" charset="2"/>
              <a:buChar char="n"/>
              <a:defRPr sz="2600">
                <a:solidFill>
                  <a:schemeClr val="tx1"/>
                </a:solidFill>
                <a:latin typeface="Arial" panose="020B0604020202020204" pitchFamily="34" charset="0"/>
              </a:defRPr>
            </a:lvl2pPr>
            <a:lvl3pPr marL="1143000" indent="-228600">
              <a:spcBef>
                <a:spcPct val="20000"/>
              </a:spcBef>
              <a:buClr>
                <a:schemeClr val="folHlink"/>
              </a:buClr>
              <a:buSzPct val="55000"/>
              <a:buFont typeface="Wingdings" panose="05000000000000000000" pitchFamily="2" charset="2"/>
              <a:buChar char="n"/>
              <a:defRPr sz="2300">
                <a:solidFill>
                  <a:schemeClr val="tx1"/>
                </a:solidFill>
                <a:latin typeface="Arial" panose="020B0604020202020204" pitchFamily="34" charset="0"/>
              </a:defRPr>
            </a:lvl3pPr>
            <a:lvl4pPr marL="16002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FontTx/>
              <a:buNone/>
            </a:pPr>
            <a:r>
              <a:rPr lang="en-US" altLang="en-US" b="1">
                <a:solidFill>
                  <a:srgbClr val="000000"/>
                </a:solidFill>
                <a:latin typeface="Times New Roman" panose="02020603050405020304" pitchFamily="18" charset="0"/>
              </a:rPr>
              <a:t>Taxonomy (Classification)</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Number Placeholder 5"/>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90000"/>
              <a:buFont typeface="Wingdings" panose="05000000000000000000" pitchFamily="2" charset="2"/>
              <a:buChar char="n"/>
              <a:defRPr sz="2800">
                <a:solidFill>
                  <a:schemeClr val="tx1"/>
                </a:solidFill>
                <a:latin typeface="Arial" panose="020B0604020202020204" pitchFamily="34" charset="0"/>
              </a:defRPr>
            </a:lvl1pPr>
            <a:lvl2pPr marL="742950" indent="-285750">
              <a:spcBef>
                <a:spcPct val="20000"/>
              </a:spcBef>
              <a:buClr>
                <a:schemeClr val="accent1"/>
              </a:buClr>
              <a:buSzPct val="75000"/>
              <a:buFont typeface="Wingdings" panose="05000000000000000000" pitchFamily="2" charset="2"/>
              <a:buChar char="n"/>
              <a:defRPr sz="2600">
                <a:solidFill>
                  <a:schemeClr val="tx1"/>
                </a:solidFill>
                <a:latin typeface="Arial" panose="020B0604020202020204" pitchFamily="34" charset="0"/>
              </a:defRPr>
            </a:lvl2pPr>
            <a:lvl3pPr marL="1143000" indent="-228600">
              <a:spcBef>
                <a:spcPct val="20000"/>
              </a:spcBef>
              <a:buClr>
                <a:schemeClr val="folHlink"/>
              </a:buClr>
              <a:buSzPct val="55000"/>
              <a:buFont typeface="Wingdings" panose="05000000000000000000" pitchFamily="2" charset="2"/>
              <a:buChar char="n"/>
              <a:defRPr sz="2300">
                <a:solidFill>
                  <a:schemeClr val="tx1"/>
                </a:solidFill>
                <a:latin typeface="Arial" panose="020B0604020202020204" pitchFamily="34" charset="0"/>
              </a:defRPr>
            </a:lvl3pPr>
            <a:lvl4pPr marL="16002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FontTx/>
              <a:buNone/>
            </a:pPr>
            <a:fld id="{5785F2AC-2A12-414E-964C-E7D02B72411B}" type="slidenum">
              <a:rPr lang="en-US" altLang="en-US" sz="1000"/>
              <a:pPr>
                <a:spcBef>
                  <a:spcPct val="0"/>
                </a:spcBef>
                <a:buClrTx/>
                <a:buSzTx/>
                <a:buFontTx/>
                <a:buNone/>
              </a:pPr>
              <a:t>29</a:t>
            </a:fld>
            <a:endParaRPr lang="en-US" altLang="en-US" sz="1000"/>
          </a:p>
        </p:txBody>
      </p:sp>
      <p:sp>
        <p:nvSpPr>
          <p:cNvPr id="24579" name="Rectangle 4"/>
          <p:cNvSpPr>
            <a:spLocks noChangeArrowheads="1"/>
          </p:cNvSpPr>
          <p:nvPr/>
        </p:nvSpPr>
        <p:spPr bwMode="auto">
          <a:xfrm>
            <a:off x="3276600" y="990600"/>
            <a:ext cx="2743200" cy="914400"/>
          </a:xfrm>
          <a:prstGeom prst="rect">
            <a:avLst/>
          </a:prstGeom>
          <a:solidFill>
            <a:schemeClr val="accent1"/>
          </a:solidFill>
          <a:ln w="12700" cap="sq">
            <a:solidFill>
              <a:schemeClr val="tx1"/>
            </a:solidFill>
            <a:miter lim="800000"/>
            <a:headEnd type="none" w="sm" len="sm"/>
            <a:tailEnd type="none" w="sm" len="sm"/>
          </a:ln>
        </p:spPr>
        <p:txBody>
          <a:bodyPr wrap="none" anchor="ctr"/>
          <a:lstStyle>
            <a:lvl1pPr>
              <a:spcBef>
                <a:spcPct val="20000"/>
              </a:spcBef>
              <a:buClr>
                <a:schemeClr val="folHlink"/>
              </a:buClr>
              <a:buSzPct val="90000"/>
              <a:buFont typeface="Wingdings" panose="05000000000000000000" pitchFamily="2" charset="2"/>
              <a:buChar char="n"/>
              <a:defRPr sz="2800">
                <a:solidFill>
                  <a:schemeClr val="tx1"/>
                </a:solidFill>
                <a:latin typeface="Arial" panose="020B0604020202020204" pitchFamily="34" charset="0"/>
              </a:defRPr>
            </a:lvl1pPr>
            <a:lvl2pPr marL="742950" indent="-285750">
              <a:spcBef>
                <a:spcPct val="20000"/>
              </a:spcBef>
              <a:buClr>
                <a:schemeClr val="accent1"/>
              </a:buClr>
              <a:buSzPct val="75000"/>
              <a:buFont typeface="Wingdings" panose="05000000000000000000" pitchFamily="2" charset="2"/>
              <a:buChar char="n"/>
              <a:defRPr sz="2600">
                <a:solidFill>
                  <a:schemeClr val="tx1"/>
                </a:solidFill>
                <a:latin typeface="Arial" panose="020B0604020202020204" pitchFamily="34" charset="0"/>
              </a:defRPr>
            </a:lvl2pPr>
            <a:lvl3pPr marL="1143000" indent="-228600">
              <a:spcBef>
                <a:spcPct val="20000"/>
              </a:spcBef>
              <a:buClr>
                <a:schemeClr val="folHlink"/>
              </a:buClr>
              <a:buSzPct val="55000"/>
              <a:buFont typeface="Wingdings" panose="05000000000000000000" pitchFamily="2" charset="2"/>
              <a:buChar char="n"/>
              <a:defRPr sz="2300">
                <a:solidFill>
                  <a:schemeClr val="tx1"/>
                </a:solidFill>
                <a:latin typeface="Arial" panose="020B0604020202020204" pitchFamily="34" charset="0"/>
              </a:defRPr>
            </a:lvl3pPr>
            <a:lvl4pPr marL="16002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9pPr>
          </a:lstStyle>
          <a:p>
            <a:pPr algn="ctr" eaLnBrk="1" hangingPunct="1">
              <a:spcBef>
                <a:spcPct val="0"/>
              </a:spcBef>
              <a:buClrTx/>
              <a:buSzTx/>
              <a:buFontTx/>
              <a:buNone/>
            </a:pPr>
            <a:r>
              <a:rPr lang="en-US" altLang="en-US" sz="2400">
                <a:latin typeface="Times New Roman" panose="02020603050405020304" pitchFamily="18" charset="0"/>
              </a:rPr>
              <a:t>Parallel Architecture</a:t>
            </a:r>
          </a:p>
        </p:txBody>
      </p:sp>
      <p:sp>
        <p:nvSpPr>
          <p:cNvPr id="24580" name="Rectangle 5"/>
          <p:cNvSpPr>
            <a:spLocks noChangeArrowheads="1"/>
          </p:cNvSpPr>
          <p:nvPr/>
        </p:nvSpPr>
        <p:spPr bwMode="auto">
          <a:xfrm>
            <a:off x="762000" y="2362200"/>
            <a:ext cx="2514600" cy="914400"/>
          </a:xfrm>
          <a:prstGeom prst="rect">
            <a:avLst/>
          </a:prstGeom>
          <a:solidFill>
            <a:srgbClr val="FFFF00"/>
          </a:solidFill>
          <a:ln w="12700" cap="sq">
            <a:solidFill>
              <a:schemeClr val="tx1"/>
            </a:solidFill>
            <a:miter lim="800000"/>
            <a:headEnd type="none" w="sm" len="sm"/>
            <a:tailEnd type="none" w="sm" len="sm"/>
          </a:ln>
        </p:spPr>
        <p:txBody>
          <a:bodyPr wrap="none" anchor="ctr"/>
          <a:lstStyle>
            <a:lvl1pPr>
              <a:spcBef>
                <a:spcPct val="20000"/>
              </a:spcBef>
              <a:buClr>
                <a:schemeClr val="folHlink"/>
              </a:buClr>
              <a:buSzPct val="90000"/>
              <a:buFont typeface="Wingdings" panose="05000000000000000000" pitchFamily="2" charset="2"/>
              <a:buChar char="n"/>
              <a:defRPr sz="2800">
                <a:solidFill>
                  <a:schemeClr val="tx1"/>
                </a:solidFill>
                <a:latin typeface="Arial" panose="020B0604020202020204" pitchFamily="34" charset="0"/>
              </a:defRPr>
            </a:lvl1pPr>
            <a:lvl2pPr marL="742950" indent="-285750">
              <a:spcBef>
                <a:spcPct val="20000"/>
              </a:spcBef>
              <a:buClr>
                <a:schemeClr val="accent1"/>
              </a:buClr>
              <a:buSzPct val="75000"/>
              <a:buFont typeface="Wingdings" panose="05000000000000000000" pitchFamily="2" charset="2"/>
              <a:buChar char="n"/>
              <a:defRPr sz="2600">
                <a:solidFill>
                  <a:schemeClr val="tx1"/>
                </a:solidFill>
                <a:latin typeface="Arial" panose="020B0604020202020204" pitchFamily="34" charset="0"/>
              </a:defRPr>
            </a:lvl2pPr>
            <a:lvl3pPr marL="1143000" indent="-228600">
              <a:spcBef>
                <a:spcPct val="20000"/>
              </a:spcBef>
              <a:buClr>
                <a:schemeClr val="folHlink"/>
              </a:buClr>
              <a:buSzPct val="55000"/>
              <a:buFont typeface="Wingdings" panose="05000000000000000000" pitchFamily="2" charset="2"/>
              <a:buChar char="n"/>
              <a:defRPr sz="2300">
                <a:solidFill>
                  <a:schemeClr val="tx1"/>
                </a:solidFill>
                <a:latin typeface="Arial" panose="020B0604020202020204" pitchFamily="34" charset="0"/>
              </a:defRPr>
            </a:lvl3pPr>
            <a:lvl4pPr marL="16002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9pPr>
          </a:lstStyle>
          <a:p>
            <a:pPr algn="ctr" eaLnBrk="1" hangingPunct="1">
              <a:spcBef>
                <a:spcPct val="0"/>
              </a:spcBef>
              <a:buClrTx/>
              <a:buSzTx/>
              <a:buFontTx/>
              <a:buNone/>
            </a:pPr>
            <a:r>
              <a:rPr lang="en-US" altLang="en-US" sz="2400">
                <a:latin typeface="Times New Roman" panose="02020603050405020304" pitchFamily="18" charset="0"/>
              </a:rPr>
              <a:t>PE &amp; Instruction </a:t>
            </a:r>
          </a:p>
          <a:p>
            <a:pPr algn="ctr" eaLnBrk="1" hangingPunct="1">
              <a:spcBef>
                <a:spcPct val="0"/>
              </a:spcBef>
              <a:buClrTx/>
              <a:buSzTx/>
              <a:buFontTx/>
              <a:buNone/>
            </a:pPr>
            <a:r>
              <a:rPr lang="en-US" altLang="en-US" sz="2400">
                <a:latin typeface="Times New Roman" panose="02020603050405020304" pitchFamily="18" charset="0"/>
              </a:rPr>
              <a:t>Sequence</a:t>
            </a:r>
          </a:p>
        </p:txBody>
      </p:sp>
      <p:sp>
        <p:nvSpPr>
          <p:cNvPr id="24581" name="Rectangle 8"/>
          <p:cNvSpPr>
            <a:spLocks noChangeArrowheads="1"/>
          </p:cNvSpPr>
          <p:nvPr/>
        </p:nvSpPr>
        <p:spPr bwMode="auto">
          <a:xfrm>
            <a:off x="3429000" y="2362200"/>
            <a:ext cx="2514600" cy="914400"/>
          </a:xfrm>
          <a:prstGeom prst="rect">
            <a:avLst/>
          </a:prstGeom>
          <a:solidFill>
            <a:srgbClr val="FFFF00"/>
          </a:solidFill>
          <a:ln w="12700" cap="sq">
            <a:solidFill>
              <a:schemeClr val="tx1"/>
            </a:solidFill>
            <a:miter lim="800000"/>
            <a:headEnd type="none" w="sm" len="sm"/>
            <a:tailEnd type="none" w="sm" len="sm"/>
          </a:ln>
        </p:spPr>
        <p:txBody>
          <a:bodyPr wrap="none" anchor="ctr"/>
          <a:lstStyle>
            <a:lvl1pPr>
              <a:spcBef>
                <a:spcPct val="20000"/>
              </a:spcBef>
              <a:buClr>
                <a:schemeClr val="folHlink"/>
              </a:buClr>
              <a:buSzPct val="90000"/>
              <a:buFont typeface="Wingdings" panose="05000000000000000000" pitchFamily="2" charset="2"/>
              <a:buChar char="n"/>
              <a:defRPr sz="2800">
                <a:solidFill>
                  <a:schemeClr val="tx1"/>
                </a:solidFill>
                <a:latin typeface="Arial" panose="020B0604020202020204" pitchFamily="34" charset="0"/>
              </a:defRPr>
            </a:lvl1pPr>
            <a:lvl2pPr marL="742950" indent="-285750">
              <a:spcBef>
                <a:spcPct val="20000"/>
              </a:spcBef>
              <a:buClr>
                <a:schemeClr val="accent1"/>
              </a:buClr>
              <a:buSzPct val="75000"/>
              <a:buFont typeface="Wingdings" panose="05000000000000000000" pitchFamily="2" charset="2"/>
              <a:buChar char="n"/>
              <a:defRPr sz="2600">
                <a:solidFill>
                  <a:schemeClr val="tx1"/>
                </a:solidFill>
                <a:latin typeface="Arial" panose="020B0604020202020204" pitchFamily="34" charset="0"/>
              </a:defRPr>
            </a:lvl2pPr>
            <a:lvl3pPr marL="1143000" indent="-228600">
              <a:spcBef>
                <a:spcPct val="20000"/>
              </a:spcBef>
              <a:buClr>
                <a:schemeClr val="folHlink"/>
              </a:buClr>
              <a:buSzPct val="55000"/>
              <a:buFont typeface="Wingdings" panose="05000000000000000000" pitchFamily="2" charset="2"/>
              <a:buChar char="n"/>
              <a:defRPr sz="2300">
                <a:solidFill>
                  <a:schemeClr val="tx1"/>
                </a:solidFill>
                <a:latin typeface="Arial" panose="020B0604020202020204" pitchFamily="34" charset="0"/>
              </a:defRPr>
            </a:lvl3pPr>
            <a:lvl4pPr marL="16002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9pPr>
          </a:lstStyle>
          <a:p>
            <a:pPr algn="ctr" eaLnBrk="1" hangingPunct="1">
              <a:spcBef>
                <a:spcPct val="0"/>
              </a:spcBef>
              <a:buClrTx/>
              <a:buSzTx/>
              <a:buFontTx/>
              <a:buNone/>
            </a:pPr>
            <a:r>
              <a:rPr lang="en-US" altLang="en-US" sz="2400">
                <a:latin typeface="Times New Roman" panose="02020603050405020304" pitchFamily="18" charset="0"/>
              </a:rPr>
              <a:t>PE &amp; Memory</a:t>
            </a:r>
          </a:p>
        </p:txBody>
      </p:sp>
      <p:sp>
        <p:nvSpPr>
          <p:cNvPr id="24582" name="Rectangle 9"/>
          <p:cNvSpPr>
            <a:spLocks noChangeArrowheads="1"/>
          </p:cNvSpPr>
          <p:nvPr/>
        </p:nvSpPr>
        <p:spPr bwMode="auto">
          <a:xfrm>
            <a:off x="6096000" y="2362200"/>
            <a:ext cx="2667000" cy="914400"/>
          </a:xfrm>
          <a:prstGeom prst="rect">
            <a:avLst/>
          </a:prstGeom>
          <a:solidFill>
            <a:srgbClr val="FFFF00"/>
          </a:solidFill>
          <a:ln w="12700" cap="sq">
            <a:solidFill>
              <a:schemeClr val="tx1"/>
            </a:solidFill>
            <a:miter lim="800000"/>
            <a:headEnd type="none" w="sm" len="sm"/>
            <a:tailEnd type="none" w="sm" len="sm"/>
          </a:ln>
        </p:spPr>
        <p:txBody>
          <a:bodyPr wrap="none" anchor="ctr"/>
          <a:lstStyle>
            <a:lvl1pPr>
              <a:spcBef>
                <a:spcPct val="20000"/>
              </a:spcBef>
              <a:buClr>
                <a:schemeClr val="folHlink"/>
              </a:buClr>
              <a:buSzPct val="90000"/>
              <a:buFont typeface="Wingdings" panose="05000000000000000000" pitchFamily="2" charset="2"/>
              <a:buChar char="n"/>
              <a:defRPr sz="2800">
                <a:solidFill>
                  <a:schemeClr val="tx1"/>
                </a:solidFill>
                <a:latin typeface="Arial" panose="020B0604020202020204" pitchFamily="34" charset="0"/>
              </a:defRPr>
            </a:lvl1pPr>
            <a:lvl2pPr marL="742950" indent="-285750">
              <a:spcBef>
                <a:spcPct val="20000"/>
              </a:spcBef>
              <a:buClr>
                <a:schemeClr val="accent1"/>
              </a:buClr>
              <a:buSzPct val="75000"/>
              <a:buFont typeface="Wingdings" panose="05000000000000000000" pitchFamily="2" charset="2"/>
              <a:buChar char="n"/>
              <a:defRPr sz="2600">
                <a:solidFill>
                  <a:schemeClr val="tx1"/>
                </a:solidFill>
                <a:latin typeface="Arial" panose="020B0604020202020204" pitchFamily="34" charset="0"/>
              </a:defRPr>
            </a:lvl2pPr>
            <a:lvl3pPr marL="1143000" indent="-228600">
              <a:spcBef>
                <a:spcPct val="20000"/>
              </a:spcBef>
              <a:buClr>
                <a:schemeClr val="folHlink"/>
              </a:buClr>
              <a:buSzPct val="55000"/>
              <a:buFont typeface="Wingdings" panose="05000000000000000000" pitchFamily="2" charset="2"/>
              <a:buChar char="n"/>
              <a:defRPr sz="2300">
                <a:solidFill>
                  <a:schemeClr val="tx1"/>
                </a:solidFill>
                <a:latin typeface="Arial" panose="020B0604020202020204" pitchFamily="34" charset="0"/>
              </a:defRPr>
            </a:lvl3pPr>
            <a:lvl4pPr marL="16002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9pPr>
          </a:lstStyle>
          <a:p>
            <a:pPr algn="ctr" eaLnBrk="1" hangingPunct="1">
              <a:spcBef>
                <a:spcPct val="0"/>
              </a:spcBef>
              <a:buClrTx/>
              <a:buSzTx/>
              <a:buFontTx/>
              <a:buNone/>
            </a:pPr>
            <a:r>
              <a:rPr lang="en-US" altLang="en-US" sz="2400">
                <a:latin typeface="Times New Roman" panose="02020603050405020304" pitchFamily="18" charset="0"/>
              </a:rPr>
              <a:t>PE &amp; Interconnection</a:t>
            </a:r>
          </a:p>
          <a:p>
            <a:pPr algn="ctr" eaLnBrk="1" hangingPunct="1">
              <a:spcBef>
                <a:spcPct val="0"/>
              </a:spcBef>
              <a:buClrTx/>
              <a:buSzTx/>
              <a:buFontTx/>
              <a:buNone/>
            </a:pPr>
            <a:r>
              <a:rPr lang="en-US" altLang="en-US" sz="2400">
                <a:latin typeface="Times New Roman" panose="02020603050405020304" pitchFamily="18" charset="0"/>
              </a:rPr>
              <a:t>Network</a:t>
            </a:r>
          </a:p>
        </p:txBody>
      </p:sp>
      <p:sp>
        <p:nvSpPr>
          <p:cNvPr id="24583" name="Line 10"/>
          <p:cNvSpPr>
            <a:spLocks noChangeShapeType="1"/>
          </p:cNvSpPr>
          <p:nvPr/>
        </p:nvSpPr>
        <p:spPr bwMode="auto">
          <a:xfrm>
            <a:off x="4495800" y="1905000"/>
            <a:ext cx="0" cy="45720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GB"/>
          </a:p>
        </p:txBody>
      </p:sp>
      <p:sp>
        <p:nvSpPr>
          <p:cNvPr id="24584" name="Freeform 11"/>
          <p:cNvSpPr>
            <a:spLocks/>
          </p:cNvSpPr>
          <p:nvPr/>
        </p:nvSpPr>
        <p:spPr bwMode="auto">
          <a:xfrm>
            <a:off x="1974850" y="2084388"/>
            <a:ext cx="7938" cy="277812"/>
          </a:xfrm>
          <a:custGeom>
            <a:avLst/>
            <a:gdLst>
              <a:gd name="T0" fmla="*/ 0 w 5"/>
              <a:gd name="T1" fmla="*/ 0 h 175"/>
              <a:gd name="T2" fmla="*/ 2147483646 w 5"/>
              <a:gd name="T3" fmla="*/ 2147483646 h 175"/>
              <a:gd name="T4" fmla="*/ 0 60000 65536"/>
              <a:gd name="T5" fmla="*/ 0 60000 65536"/>
              <a:gd name="T6" fmla="*/ 0 w 5"/>
              <a:gd name="T7" fmla="*/ 0 h 175"/>
              <a:gd name="T8" fmla="*/ 5 w 5"/>
              <a:gd name="T9" fmla="*/ 175 h 175"/>
            </a:gdLst>
            <a:ahLst/>
            <a:cxnLst>
              <a:cxn ang="T4">
                <a:pos x="T0" y="T1"/>
              </a:cxn>
              <a:cxn ang="T5">
                <a:pos x="T2" y="T3"/>
              </a:cxn>
            </a:cxnLst>
            <a:rect l="T6" t="T7" r="T8" b="T9"/>
            <a:pathLst>
              <a:path w="5" h="175">
                <a:moveTo>
                  <a:pt x="0" y="0"/>
                </a:moveTo>
                <a:lnTo>
                  <a:pt x="5" y="175"/>
                </a:lnTo>
              </a:path>
            </a:pathLst>
          </a:custGeom>
          <a:noFill/>
          <a:ln w="12700"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en-GB"/>
          </a:p>
        </p:txBody>
      </p:sp>
      <p:sp>
        <p:nvSpPr>
          <p:cNvPr id="24585" name="Freeform 12"/>
          <p:cNvSpPr>
            <a:spLocks/>
          </p:cNvSpPr>
          <p:nvPr/>
        </p:nvSpPr>
        <p:spPr bwMode="auto">
          <a:xfrm>
            <a:off x="7461250" y="2063750"/>
            <a:ext cx="7938" cy="298450"/>
          </a:xfrm>
          <a:custGeom>
            <a:avLst/>
            <a:gdLst>
              <a:gd name="T0" fmla="*/ 0 w 5"/>
              <a:gd name="T1" fmla="*/ 0 h 188"/>
              <a:gd name="T2" fmla="*/ 2147483646 w 5"/>
              <a:gd name="T3" fmla="*/ 2147483646 h 188"/>
              <a:gd name="T4" fmla="*/ 0 60000 65536"/>
              <a:gd name="T5" fmla="*/ 0 60000 65536"/>
              <a:gd name="T6" fmla="*/ 0 w 5"/>
              <a:gd name="T7" fmla="*/ 0 h 188"/>
              <a:gd name="T8" fmla="*/ 5 w 5"/>
              <a:gd name="T9" fmla="*/ 188 h 188"/>
            </a:gdLst>
            <a:ahLst/>
            <a:cxnLst>
              <a:cxn ang="T4">
                <a:pos x="T0" y="T1"/>
              </a:cxn>
              <a:cxn ang="T5">
                <a:pos x="T2" y="T3"/>
              </a:cxn>
            </a:cxnLst>
            <a:rect l="T6" t="T7" r="T8" b="T9"/>
            <a:pathLst>
              <a:path w="5" h="188">
                <a:moveTo>
                  <a:pt x="0" y="0"/>
                </a:moveTo>
                <a:lnTo>
                  <a:pt x="5" y="188"/>
                </a:lnTo>
              </a:path>
            </a:pathLst>
          </a:custGeom>
          <a:noFill/>
          <a:ln w="12700"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en-GB"/>
          </a:p>
        </p:txBody>
      </p:sp>
      <p:sp>
        <p:nvSpPr>
          <p:cNvPr id="24586" name="Rectangle 13"/>
          <p:cNvSpPr>
            <a:spLocks noChangeArrowheads="1"/>
          </p:cNvSpPr>
          <p:nvPr/>
        </p:nvSpPr>
        <p:spPr bwMode="auto">
          <a:xfrm>
            <a:off x="762000" y="3581400"/>
            <a:ext cx="2514600" cy="2590800"/>
          </a:xfrm>
          <a:prstGeom prst="rect">
            <a:avLst/>
          </a:prstGeom>
          <a:solidFill>
            <a:srgbClr val="FFFF00"/>
          </a:solidFill>
          <a:ln w="12700" cap="sq">
            <a:solidFill>
              <a:schemeClr val="tx1"/>
            </a:solidFill>
            <a:miter lim="800000"/>
            <a:headEnd type="none" w="sm" len="sm"/>
            <a:tailEnd type="none" w="sm" len="sm"/>
          </a:ln>
        </p:spPr>
        <p:txBody>
          <a:bodyPr wrap="none" anchor="ctr"/>
          <a:lstStyle>
            <a:lvl1pPr>
              <a:spcBef>
                <a:spcPct val="20000"/>
              </a:spcBef>
              <a:buClr>
                <a:schemeClr val="folHlink"/>
              </a:buClr>
              <a:buSzPct val="90000"/>
              <a:buFont typeface="Wingdings" panose="05000000000000000000" pitchFamily="2" charset="2"/>
              <a:buChar char="n"/>
              <a:defRPr sz="2800">
                <a:solidFill>
                  <a:schemeClr val="tx1"/>
                </a:solidFill>
                <a:latin typeface="Arial" panose="020B0604020202020204" pitchFamily="34" charset="0"/>
              </a:defRPr>
            </a:lvl1pPr>
            <a:lvl2pPr marL="742950" indent="-285750">
              <a:spcBef>
                <a:spcPct val="20000"/>
              </a:spcBef>
              <a:buClr>
                <a:schemeClr val="accent1"/>
              </a:buClr>
              <a:buSzPct val="75000"/>
              <a:buFont typeface="Wingdings" panose="05000000000000000000" pitchFamily="2" charset="2"/>
              <a:buChar char="n"/>
              <a:defRPr sz="2600">
                <a:solidFill>
                  <a:schemeClr val="tx1"/>
                </a:solidFill>
                <a:latin typeface="Arial" panose="020B0604020202020204" pitchFamily="34" charset="0"/>
              </a:defRPr>
            </a:lvl2pPr>
            <a:lvl3pPr marL="1143000" indent="-228600">
              <a:spcBef>
                <a:spcPct val="20000"/>
              </a:spcBef>
              <a:buClr>
                <a:schemeClr val="folHlink"/>
              </a:buClr>
              <a:buSzPct val="55000"/>
              <a:buFont typeface="Wingdings" panose="05000000000000000000" pitchFamily="2" charset="2"/>
              <a:buChar char="n"/>
              <a:defRPr sz="2300">
                <a:solidFill>
                  <a:schemeClr val="tx1"/>
                </a:solidFill>
                <a:latin typeface="Arial" panose="020B0604020202020204" pitchFamily="34" charset="0"/>
              </a:defRPr>
            </a:lvl3pPr>
            <a:lvl4pPr marL="16002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r>
              <a:rPr lang="en-US" altLang="en-US" sz="2400">
                <a:latin typeface="Times New Roman" panose="02020603050405020304" pitchFamily="18" charset="0"/>
              </a:rPr>
              <a:t>Micheal Flynn</a:t>
            </a:r>
          </a:p>
          <a:p>
            <a:pPr eaLnBrk="1" hangingPunct="1">
              <a:spcBef>
                <a:spcPct val="0"/>
              </a:spcBef>
              <a:buClrTx/>
              <a:buSzTx/>
              <a:buFontTx/>
              <a:buChar char="•"/>
            </a:pPr>
            <a:r>
              <a:rPr lang="en-US" altLang="en-US" sz="2400">
                <a:latin typeface="Times New Roman" panose="02020603050405020304" pitchFamily="18" charset="0"/>
              </a:rPr>
              <a:t> SISD</a:t>
            </a:r>
          </a:p>
          <a:p>
            <a:pPr eaLnBrk="1" hangingPunct="1">
              <a:spcBef>
                <a:spcPct val="0"/>
              </a:spcBef>
              <a:buClrTx/>
              <a:buSzTx/>
              <a:buFontTx/>
              <a:buChar char="•"/>
            </a:pPr>
            <a:r>
              <a:rPr lang="en-US" altLang="en-US" sz="2400">
                <a:latin typeface="Times New Roman" panose="02020603050405020304" pitchFamily="18" charset="0"/>
              </a:rPr>
              <a:t> SIMD</a:t>
            </a:r>
          </a:p>
          <a:p>
            <a:pPr eaLnBrk="1" hangingPunct="1">
              <a:spcBef>
                <a:spcPct val="0"/>
              </a:spcBef>
              <a:buClrTx/>
              <a:buSzTx/>
              <a:buFontTx/>
              <a:buChar char="•"/>
            </a:pPr>
            <a:r>
              <a:rPr lang="en-US" altLang="en-US" sz="2400">
                <a:latin typeface="Times New Roman" panose="02020603050405020304" pitchFamily="18" charset="0"/>
              </a:rPr>
              <a:t> MISD</a:t>
            </a:r>
          </a:p>
          <a:p>
            <a:pPr eaLnBrk="1" hangingPunct="1">
              <a:spcBef>
                <a:spcPct val="0"/>
              </a:spcBef>
              <a:buClrTx/>
              <a:buSzTx/>
              <a:buFontTx/>
              <a:buChar char="•"/>
            </a:pPr>
            <a:r>
              <a:rPr lang="en-US" altLang="en-US" sz="2400">
                <a:latin typeface="Times New Roman" panose="02020603050405020304" pitchFamily="18" charset="0"/>
              </a:rPr>
              <a:t> MIMD </a:t>
            </a:r>
          </a:p>
          <a:p>
            <a:pPr eaLnBrk="1" hangingPunct="1">
              <a:spcBef>
                <a:spcPct val="0"/>
              </a:spcBef>
              <a:buClrTx/>
              <a:buSzTx/>
              <a:buFontTx/>
              <a:buChar char="•"/>
            </a:pPr>
            <a:endParaRPr lang="en-US" altLang="en-US" sz="2400">
              <a:latin typeface="Times New Roman" panose="02020603050405020304" pitchFamily="18" charset="0"/>
            </a:endParaRPr>
          </a:p>
          <a:p>
            <a:pPr eaLnBrk="1" hangingPunct="1">
              <a:spcBef>
                <a:spcPct val="0"/>
              </a:spcBef>
              <a:buClrTx/>
              <a:buSzTx/>
              <a:buFontTx/>
              <a:buNone/>
            </a:pPr>
            <a:endParaRPr lang="en-US" altLang="en-US" sz="2400">
              <a:latin typeface="Times New Roman" panose="02020603050405020304" pitchFamily="18" charset="0"/>
            </a:endParaRPr>
          </a:p>
        </p:txBody>
      </p:sp>
      <p:sp>
        <p:nvSpPr>
          <p:cNvPr id="24587" name="Line 14"/>
          <p:cNvSpPr>
            <a:spLocks noChangeShapeType="1"/>
          </p:cNvSpPr>
          <p:nvPr/>
        </p:nvSpPr>
        <p:spPr bwMode="auto">
          <a:xfrm>
            <a:off x="1981200" y="3276600"/>
            <a:ext cx="0" cy="30480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GB"/>
          </a:p>
        </p:txBody>
      </p:sp>
      <p:sp>
        <p:nvSpPr>
          <p:cNvPr id="24588" name="Line 16"/>
          <p:cNvSpPr>
            <a:spLocks noChangeShapeType="1"/>
          </p:cNvSpPr>
          <p:nvPr/>
        </p:nvSpPr>
        <p:spPr bwMode="auto">
          <a:xfrm>
            <a:off x="1981200" y="2057400"/>
            <a:ext cx="5486400" cy="0"/>
          </a:xfrm>
          <a:prstGeom prst="line">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GB"/>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Slide Number Placeholder 5"/>
          <p:cNvSpPr txBox="1">
            <a:spLocks noGrp="1"/>
          </p:cNvSpPr>
          <p:nvPr/>
        </p:nvSpPr>
        <p:spPr bwMode="auto">
          <a:xfrm>
            <a:off x="67818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90000"/>
              <a:buFont typeface="Wingdings" panose="05000000000000000000" pitchFamily="2" charset="2"/>
              <a:buChar char="n"/>
              <a:defRPr sz="2800">
                <a:solidFill>
                  <a:schemeClr val="tx1"/>
                </a:solidFill>
                <a:latin typeface="Arial" panose="020B0604020202020204" pitchFamily="34" charset="0"/>
              </a:defRPr>
            </a:lvl1pPr>
            <a:lvl2pPr marL="742950" indent="-285750">
              <a:spcBef>
                <a:spcPct val="20000"/>
              </a:spcBef>
              <a:buClr>
                <a:schemeClr val="accent1"/>
              </a:buClr>
              <a:buSzPct val="75000"/>
              <a:buFont typeface="Wingdings" panose="05000000000000000000" pitchFamily="2" charset="2"/>
              <a:buChar char="n"/>
              <a:defRPr sz="2600">
                <a:solidFill>
                  <a:schemeClr val="tx1"/>
                </a:solidFill>
                <a:latin typeface="Arial" panose="020B0604020202020204" pitchFamily="34" charset="0"/>
              </a:defRPr>
            </a:lvl2pPr>
            <a:lvl3pPr marL="1143000" indent="-228600">
              <a:spcBef>
                <a:spcPct val="20000"/>
              </a:spcBef>
              <a:buClr>
                <a:schemeClr val="folHlink"/>
              </a:buClr>
              <a:buSzPct val="55000"/>
              <a:buFont typeface="Wingdings" panose="05000000000000000000" pitchFamily="2" charset="2"/>
              <a:buChar char="n"/>
              <a:defRPr sz="2300">
                <a:solidFill>
                  <a:schemeClr val="tx1"/>
                </a:solidFill>
                <a:latin typeface="Arial" panose="020B0604020202020204" pitchFamily="34" charset="0"/>
              </a:defRPr>
            </a:lvl3pPr>
            <a:lvl4pPr marL="16002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9pPr>
          </a:lstStyle>
          <a:p>
            <a:pPr algn="r" eaLnBrk="1" hangingPunct="1">
              <a:spcBef>
                <a:spcPct val="0"/>
              </a:spcBef>
              <a:buClrTx/>
              <a:buSzTx/>
              <a:buFontTx/>
              <a:buNone/>
            </a:pPr>
            <a:fld id="{F836AC9C-42BD-4218-BBD9-D8A4EDD11A12}" type="slidenum">
              <a:rPr lang="en-US" altLang="en-US" sz="1000"/>
              <a:pPr algn="r" eaLnBrk="1" hangingPunct="1">
                <a:spcBef>
                  <a:spcPct val="0"/>
                </a:spcBef>
                <a:buClrTx/>
                <a:buSzTx/>
                <a:buFontTx/>
                <a:buNone/>
              </a:pPr>
              <a:t>3</a:t>
            </a:fld>
            <a:endParaRPr lang="en-US" altLang="en-US" sz="1000"/>
          </a:p>
        </p:txBody>
      </p:sp>
      <p:sp>
        <p:nvSpPr>
          <p:cNvPr id="51203" name="Rectangle 4"/>
          <p:cNvSpPr>
            <a:spLocks noChangeArrowheads="1"/>
          </p:cNvSpPr>
          <p:nvPr/>
        </p:nvSpPr>
        <p:spPr bwMode="auto">
          <a:xfrm>
            <a:off x="1295400" y="2819400"/>
            <a:ext cx="734848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folHlink"/>
              </a:buClr>
              <a:buSzPct val="90000"/>
              <a:buFont typeface="Wingdings" panose="05000000000000000000" pitchFamily="2" charset="2"/>
              <a:buChar char="n"/>
              <a:defRPr sz="2800">
                <a:solidFill>
                  <a:schemeClr val="tx1"/>
                </a:solidFill>
                <a:latin typeface="Arial" panose="020B0604020202020204" pitchFamily="34" charset="0"/>
              </a:defRPr>
            </a:lvl1pPr>
            <a:lvl2pPr marL="742950" indent="-285750">
              <a:spcBef>
                <a:spcPct val="20000"/>
              </a:spcBef>
              <a:buClr>
                <a:schemeClr val="accent1"/>
              </a:buClr>
              <a:buSzPct val="75000"/>
              <a:buFont typeface="Wingdings" panose="05000000000000000000" pitchFamily="2" charset="2"/>
              <a:buChar char="n"/>
              <a:defRPr sz="2600">
                <a:solidFill>
                  <a:schemeClr val="tx1"/>
                </a:solidFill>
                <a:latin typeface="Arial" panose="020B0604020202020204" pitchFamily="34" charset="0"/>
              </a:defRPr>
            </a:lvl2pPr>
            <a:lvl3pPr marL="1143000" indent="-228600">
              <a:spcBef>
                <a:spcPct val="20000"/>
              </a:spcBef>
              <a:buClr>
                <a:schemeClr val="folHlink"/>
              </a:buClr>
              <a:buSzPct val="55000"/>
              <a:buFont typeface="Wingdings" panose="05000000000000000000" pitchFamily="2" charset="2"/>
              <a:buChar char="n"/>
              <a:defRPr sz="2300">
                <a:solidFill>
                  <a:schemeClr val="tx1"/>
                </a:solidFill>
                <a:latin typeface="Arial" panose="020B0604020202020204" pitchFamily="34" charset="0"/>
              </a:defRPr>
            </a:lvl3pPr>
            <a:lvl4pPr marL="16002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None/>
            </a:pPr>
            <a:r>
              <a:rPr lang="en-US" altLang="en-US" b="1" dirty="0">
                <a:latin typeface="Times New Roman" panose="02020603050405020304" pitchFamily="18" charset="0"/>
              </a:rPr>
              <a:t>1. Parallel computing concept and applications</a:t>
            </a:r>
          </a:p>
        </p:txBody>
      </p:sp>
    </p:spTree>
    <p:extLst>
      <p:ext uri="{BB962C8B-B14F-4D97-AF65-F5344CB8AC3E}">
        <p14:creationId xmlns:p14="http://schemas.microsoft.com/office/powerpoint/2010/main" val="400690224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Number Placeholder 5"/>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90000"/>
              <a:buFont typeface="Wingdings" panose="05000000000000000000" pitchFamily="2" charset="2"/>
              <a:buChar char="n"/>
              <a:defRPr sz="2800">
                <a:solidFill>
                  <a:schemeClr val="tx1"/>
                </a:solidFill>
                <a:latin typeface="Arial" panose="020B0604020202020204" pitchFamily="34" charset="0"/>
              </a:defRPr>
            </a:lvl1pPr>
            <a:lvl2pPr marL="742950" indent="-285750">
              <a:spcBef>
                <a:spcPct val="20000"/>
              </a:spcBef>
              <a:buClr>
                <a:schemeClr val="accent1"/>
              </a:buClr>
              <a:buSzPct val="75000"/>
              <a:buFont typeface="Wingdings" panose="05000000000000000000" pitchFamily="2" charset="2"/>
              <a:buChar char="n"/>
              <a:defRPr sz="2600">
                <a:solidFill>
                  <a:schemeClr val="tx1"/>
                </a:solidFill>
                <a:latin typeface="Arial" panose="020B0604020202020204" pitchFamily="34" charset="0"/>
              </a:defRPr>
            </a:lvl2pPr>
            <a:lvl3pPr marL="1143000" indent="-228600">
              <a:spcBef>
                <a:spcPct val="20000"/>
              </a:spcBef>
              <a:buClr>
                <a:schemeClr val="folHlink"/>
              </a:buClr>
              <a:buSzPct val="55000"/>
              <a:buFont typeface="Wingdings" panose="05000000000000000000" pitchFamily="2" charset="2"/>
              <a:buChar char="n"/>
              <a:defRPr sz="2300">
                <a:solidFill>
                  <a:schemeClr val="tx1"/>
                </a:solidFill>
                <a:latin typeface="Arial" panose="020B0604020202020204" pitchFamily="34" charset="0"/>
              </a:defRPr>
            </a:lvl3pPr>
            <a:lvl4pPr marL="16002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FontTx/>
              <a:buNone/>
            </a:pPr>
            <a:fld id="{F6617146-87A7-46A6-B5A4-D4D471CC1164}" type="slidenum">
              <a:rPr lang="en-US" altLang="en-US" sz="1000"/>
              <a:pPr>
                <a:spcBef>
                  <a:spcPct val="0"/>
                </a:spcBef>
                <a:buClrTx/>
                <a:buSzTx/>
                <a:buFontTx/>
                <a:buNone/>
              </a:pPr>
              <a:t>30</a:t>
            </a:fld>
            <a:endParaRPr lang="en-US" altLang="en-US" sz="1000"/>
          </a:p>
        </p:txBody>
      </p:sp>
      <p:sp>
        <p:nvSpPr>
          <p:cNvPr id="25603" name="Text Box 2"/>
          <p:cNvSpPr txBox="1">
            <a:spLocks noChangeArrowheads="1"/>
          </p:cNvSpPr>
          <p:nvPr/>
        </p:nvSpPr>
        <p:spPr bwMode="auto">
          <a:xfrm>
            <a:off x="762000" y="1698625"/>
            <a:ext cx="8382000" cy="3046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spcBef>
                <a:spcPct val="20000"/>
              </a:spcBef>
              <a:buClr>
                <a:schemeClr val="folHlink"/>
              </a:buClr>
              <a:buSzPct val="90000"/>
              <a:buFont typeface="Wingdings" panose="05000000000000000000" pitchFamily="2" charset="2"/>
              <a:buChar char="n"/>
              <a:defRPr sz="2800">
                <a:solidFill>
                  <a:schemeClr val="tx1"/>
                </a:solidFill>
                <a:latin typeface="Arial" panose="020B0604020202020204" pitchFamily="34" charset="0"/>
              </a:defRPr>
            </a:lvl1pPr>
            <a:lvl2pPr marL="742950" indent="-285750">
              <a:spcBef>
                <a:spcPct val="20000"/>
              </a:spcBef>
              <a:buClr>
                <a:schemeClr val="accent1"/>
              </a:buClr>
              <a:buSzPct val="75000"/>
              <a:buFont typeface="Wingdings" panose="05000000000000000000" pitchFamily="2" charset="2"/>
              <a:buChar char="n"/>
              <a:defRPr sz="2600">
                <a:solidFill>
                  <a:schemeClr val="tx1"/>
                </a:solidFill>
                <a:latin typeface="Arial" panose="020B0604020202020204" pitchFamily="34" charset="0"/>
              </a:defRPr>
            </a:lvl2pPr>
            <a:lvl3pPr marL="1143000" indent="-228600">
              <a:spcBef>
                <a:spcPct val="20000"/>
              </a:spcBef>
              <a:buClr>
                <a:schemeClr val="folHlink"/>
              </a:buClr>
              <a:buSzPct val="55000"/>
              <a:buFont typeface="Wingdings" panose="05000000000000000000" pitchFamily="2" charset="2"/>
              <a:buChar char="n"/>
              <a:defRPr sz="2300">
                <a:solidFill>
                  <a:schemeClr val="tx1"/>
                </a:solidFill>
                <a:latin typeface="Arial" panose="020B0604020202020204" pitchFamily="34" charset="0"/>
              </a:defRPr>
            </a:lvl3pPr>
            <a:lvl4pPr marL="16002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FontTx/>
              <a:buNone/>
            </a:pPr>
            <a:r>
              <a:rPr lang="en-US" altLang="en-US" sz="2400">
                <a:latin typeface="Times New Roman" panose="02020603050405020304" pitchFamily="18" charset="0"/>
              </a:rPr>
              <a:t>Michael Flynn (1966) developed a taxonomy of parallel systems</a:t>
            </a:r>
          </a:p>
          <a:p>
            <a:pPr>
              <a:spcBef>
                <a:spcPct val="0"/>
              </a:spcBef>
              <a:buClrTx/>
              <a:buSzTx/>
              <a:buFontTx/>
              <a:buNone/>
            </a:pPr>
            <a:r>
              <a:rPr lang="en-US" altLang="en-US" sz="2400">
                <a:latin typeface="Times New Roman" panose="02020603050405020304" pitchFamily="18" charset="0"/>
              </a:rPr>
              <a:t>based on the number of independent </a:t>
            </a:r>
            <a:r>
              <a:rPr lang="en-US" altLang="en-US" sz="2400" i="1">
                <a:latin typeface="Times New Roman" panose="02020603050405020304" pitchFamily="18" charset="0"/>
              </a:rPr>
              <a:t>instruction and data streams</a:t>
            </a:r>
            <a:r>
              <a:rPr lang="en-US" altLang="en-US" sz="2400">
                <a:latin typeface="Times New Roman" panose="02020603050405020304" pitchFamily="18" charset="0"/>
              </a:rPr>
              <a:t>.</a:t>
            </a:r>
          </a:p>
          <a:p>
            <a:pPr>
              <a:spcBef>
                <a:spcPct val="0"/>
              </a:spcBef>
              <a:buClrTx/>
              <a:buSzTx/>
              <a:buFontTx/>
              <a:buNone/>
            </a:pPr>
            <a:endParaRPr lang="en-US" altLang="en-US" sz="2400">
              <a:latin typeface="Times New Roman" panose="02020603050405020304" pitchFamily="18" charset="0"/>
            </a:endParaRPr>
          </a:p>
          <a:p>
            <a:pPr>
              <a:spcBef>
                <a:spcPct val="0"/>
              </a:spcBef>
              <a:buClrTx/>
              <a:buSzTx/>
              <a:buFontTx/>
              <a:buAutoNum type="arabicPeriod"/>
            </a:pPr>
            <a:r>
              <a:rPr lang="en-US" altLang="en-US" sz="2400" b="1" i="1">
                <a:latin typeface="Times New Roman" panose="02020603050405020304" pitchFamily="18" charset="0"/>
              </a:rPr>
              <a:t>SISD: </a:t>
            </a:r>
            <a:r>
              <a:rPr lang="en-US" altLang="en-US" sz="2400" i="1">
                <a:latin typeface="Times New Roman" panose="02020603050405020304" pitchFamily="18" charset="0"/>
              </a:rPr>
              <a:t>Single Instruction Stream- Single Data Stream</a:t>
            </a:r>
          </a:p>
          <a:p>
            <a:pPr>
              <a:spcBef>
                <a:spcPct val="0"/>
              </a:spcBef>
              <a:buClrTx/>
              <a:buSzTx/>
              <a:buFontTx/>
              <a:buNone/>
            </a:pPr>
            <a:r>
              <a:rPr lang="en-US" altLang="en-US" sz="2400" i="1">
                <a:latin typeface="Times New Roman" panose="02020603050405020304" pitchFamily="18" charset="0"/>
              </a:rPr>
              <a:t>	</a:t>
            </a:r>
            <a:r>
              <a:rPr lang="en-US" altLang="en-US" sz="2400">
                <a:latin typeface="Times New Roman" panose="02020603050405020304" pitchFamily="18" charset="0"/>
              </a:rPr>
              <a:t>This is a good conventional sequential Von Neumann machine.</a:t>
            </a:r>
            <a:endParaRPr lang="en-US" altLang="en-US" sz="2400" b="1" i="1">
              <a:latin typeface="Times New Roman" panose="02020603050405020304" pitchFamily="18" charset="0"/>
            </a:endParaRPr>
          </a:p>
          <a:p>
            <a:pPr>
              <a:spcBef>
                <a:spcPct val="0"/>
              </a:spcBef>
              <a:buClrTx/>
              <a:buSzTx/>
              <a:buFontTx/>
              <a:buNone/>
            </a:pPr>
            <a:r>
              <a:rPr lang="en-US" altLang="en-US" sz="2400" b="1" i="1">
                <a:latin typeface="Times New Roman" panose="02020603050405020304" pitchFamily="18" charset="0"/>
              </a:rPr>
              <a:t>2.	MISD: </a:t>
            </a:r>
            <a:r>
              <a:rPr lang="en-US" altLang="en-US" sz="2400" i="1">
                <a:latin typeface="Times New Roman" panose="02020603050405020304" pitchFamily="18" charset="0"/>
              </a:rPr>
              <a:t>Multiple Instruction Stream- Single Data Stream</a:t>
            </a:r>
            <a:endParaRPr lang="en-US" altLang="en-US" sz="2400">
              <a:latin typeface="Times New Roman" panose="02020603050405020304" pitchFamily="18" charset="0"/>
            </a:endParaRPr>
          </a:p>
          <a:p>
            <a:pPr>
              <a:spcBef>
                <a:spcPct val="0"/>
              </a:spcBef>
              <a:buClrTx/>
              <a:buSzTx/>
              <a:buFontTx/>
              <a:buAutoNum type="arabicPeriod" startAt="3"/>
            </a:pPr>
            <a:r>
              <a:rPr lang="en-US" altLang="en-US" sz="2400" b="1" i="1">
                <a:latin typeface="Times New Roman" panose="02020603050405020304" pitchFamily="18" charset="0"/>
              </a:rPr>
              <a:t>SIMD: </a:t>
            </a:r>
            <a:r>
              <a:rPr lang="en-US" altLang="en-US" sz="2400" i="1">
                <a:latin typeface="Times New Roman" panose="02020603050405020304" pitchFamily="18" charset="0"/>
              </a:rPr>
              <a:t>Single Instruction Stream- Multiple Data Stream</a:t>
            </a:r>
          </a:p>
          <a:p>
            <a:pPr>
              <a:spcBef>
                <a:spcPct val="0"/>
              </a:spcBef>
              <a:buClrTx/>
              <a:buSzTx/>
              <a:buFontTx/>
              <a:buAutoNum type="arabicPeriod" startAt="4"/>
            </a:pPr>
            <a:r>
              <a:rPr lang="en-US" altLang="en-US" sz="2400" b="1" i="1">
                <a:latin typeface="Times New Roman" panose="02020603050405020304" pitchFamily="18" charset="0"/>
              </a:rPr>
              <a:t>MIMD: </a:t>
            </a:r>
            <a:r>
              <a:rPr lang="en-US" altLang="en-US" sz="2400" i="1">
                <a:latin typeface="Times New Roman" panose="02020603050405020304" pitchFamily="18" charset="0"/>
              </a:rPr>
              <a:t>Multiple Instruction Stream- Multiple Data Stream</a:t>
            </a:r>
            <a:endParaRPr lang="en-US" altLang="en-US" sz="2400">
              <a:latin typeface="Times New Roman" panose="02020603050405020304" pitchFamily="18" charset="0"/>
            </a:endParaRPr>
          </a:p>
        </p:txBody>
      </p:sp>
      <p:sp>
        <p:nvSpPr>
          <p:cNvPr id="25604" name="Rectangle 3"/>
          <p:cNvSpPr>
            <a:spLocks noChangeArrowheads="1"/>
          </p:cNvSpPr>
          <p:nvPr/>
        </p:nvSpPr>
        <p:spPr bwMode="auto">
          <a:xfrm>
            <a:off x="762000" y="776288"/>
            <a:ext cx="269176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folHlink"/>
              </a:buClr>
              <a:buSzPct val="90000"/>
              <a:buFont typeface="Wingdings" panose="05000000000000000000" pitchFamily="2" charset="2"/>
              <a:buChar char="n"/>
              <a:defRPr sz="2800">
                <a:solidFill>
                  <a:schemeClr val="tx1"/>
                </a:solidFill>
                <a:latin typeface="Arial" panose="020B0604020202020204" pitchFamily="34" charset="0"/>
              </a:defRPr>
            </a:lvl1pPr>
            <a:lvl2pPr marL="742950" indent="-285750">
              <a:spcBef>
                <a:spcPct val="20000"/>
              </a:spcBef>
              <a:buClr>
                <a:schemeClr val="accent1"/>
              </a:buClr>
              <a:buSzPct val="75000"/>
              <a:buFont typeface="Wingdings" panose="05000000000000000000" pitchFamily="2" charset="2"/>
              <a:buChar char="n"/>
              <a:defRPr sz="2600">
                <a:solidFill>
                  <a:schemeClr val="tx1"/>
                </a:solidFill>
                <a:latin typeface="Arial" panose="020B0604020202020204" pitchFamily="34" charset="0"/>
              </a:defRPr>
            </a:lvl2pPr>
            <a:lvl3pPr marL="1143000" indent="-228600">
              <a:spcBef>
                <a:spcPct val="20000"/>
              </a:spcBef>
              <a:buClr>
                <a:schemeClr val="folHlink"/>
              </a:buClr>
              <a:buSzPct val="55000"/>
              <a:buFont typeface="Wingdings" panose="05000000000000000000" pitchFamily="2" charset="2"/>
              <a:buChar char="n"/>
              <a:defRPr sz="2300">
                <a:solidFill>
                  <a:schemeClr val="tx1"/>
                </a:solidFill>
                <a:latin typeface="Arial" panose="020B0604020202020204" pitchFamily="34" charset="0"/>
              </a:defRPr>
            </a:lvl3pPr>
            <a:lvl4pPr marL="16002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FontTx/>
              <a:buNone/>
            </a:pPr>
            <a:r>
              <a:rPr lang="en-US" altLang="en-US" b="1" dirty="0">
                <a:solidFill>
                  <a:srgbClr val="000000"/>
                </a:solidFill>
                <a:latin typeface="Times New Roman" panose="02020603050405020304" pitchFamily="18" charset="0"/>
              </a:rPr>
              <a:t>Flynn taxonomy</a:t>
            </a:r>
            <a:endParaRPr lang="en-US" altLang="en-US" sz="1800" b="1" dirty="0">
              <a:solidFill>
                <a:srgbClr val="000000"/>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7" name="Rectangle 2">
            <a:extLst>
              <a:ext uri="{FF2B5EF4-FFF2-40B4-BE49-F238E27FC236}">
                <a16:creationId xmlns:a16="http://schemas.microsoft.com/office/drawing/2014/main" id="{9909B892-0A80-4BE2-BA9A-87B15963E27C}"/>
              </a:ext>
            </a:extLst>
          </p:cNvPr>
          <p:cNvSpPr>
            <a:spLocks noGrp="1" noChangeArrowheads="1"/>
          </p:cNvSpPr>
          <p:nvPr>
            <p:ph type="title"/>
          </p:nvPr>
        </p:nvSpPr>
        <p:spPr/>
        <p:txBody>
          <a:bodyPr/>
          <a:lstStyle/>
          <a:p>
            <a:pPr eaLnBrk="1" hangingPunct="1"/>
            <a:r>
              <a:rPr lang="en-AU" altLang="en-US">
                <a:ea typeface="ＭＳ Ｐゴシック" panose="020B0600070205080204" pitchFamily="34" charset="-128"/>
              </a:rPr>
              <a:t>Flynn’s Classification</a:t>
            </a:r>
          </a:p>
        </p:txBody>
      </p:sp>
      <p:pic>
        <p:nvPicPr>
          <p:cNvPr id="23558" name="Picture 3" descr="Flynn taxonomy">
            <a:extLst>
              <a:ext uri="{FF2B5EF4-FFF2-40B4-BE49-F238E27FC236}">
                <a16:creationId xmlns:a16="http://schemas.microsoft.com/office/drawing/2014/main" id="{6D3A2E03-0F47-4858-AB78-9FAEFC5F7AF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337593" y="1417638"/>
            <a:ext cx="4468813" cy="4525963"/>
          </a:xfrm>
          <a:noFill/>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80CF7571-6054-4BFE-8B11-F03935F25583}"/>
              </a:ext>
            </a:extLst>
          </p:cNvPr>
          <p:cNvSpPr>
            <a:spLocks noGrp="1"/>
          </p:cNvSpPr>
          <p:nvPr>
            <p:ph type="sldNum" sz="quarter" idx="12"/>
          </p:nvPr>
        </p:nvSpPr>
        <p:spPr bwMode="auto">
          <a:xfrm>
            <a:off x="6762750" y="624840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fontAlgn="base">
              <a:spcBef>
                <a:spcPct val="0"/>
              </a:spcBef>
              <a:spcAft>
                <a:spcPct val="0"/>
              </a:spcAft>
              <a:defRPr sz="1400" kern="1200">
                <a:solidFill>
                  <a:schemeClr val="tx1"/>
                </a:solidFill>
                <a:latin typeface="Arial" panose="020B0604020202020204" pitchFamily="34" charset="0"/>
                <a:ea typeface="ＭＳ Ｐゴシック" panose="020B0600070205080204" pitchFamily="34" charset="-128"/>
                <a:cs typeface="+mn-cs"/>
              </a:defRPr>
            </a:lvl1pPr>
            <a:lvl2pPr marL="457200" algn="l" rtl="0" fontAlgn="base">
              <a:spcBef>
                <a:spcPct val="0"/>
              </a:spcBef>
              <a:spcAft>
                <a:spcPct val="0"/>
              </a:spcAft>
              <a:defRPr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fontAlgn="base">
              <a:spcBef>
                <a:spcPct val="0"/>
              </a:spcBef>
              <a:spcAft>
                <a:spcPct val="0"/>
              </a:spcAft>
              <a:defRPr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fontAlgn="base">
              <a:spcBef>
                <a:spcPct val="0"/>
              </a:spcBef>
              <a:spcAft>
                <a:spcPct val="0"/>
              </a:spcAft>
              <a:defRPr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fontAlgn="base">
              <a:spcBef>
                <a:spcPct val="0"/>
              </a:spcBef>
              <a:spcAft>
                <a:spcPct val="0"/>
              </a:spcAft>
              <a:defRPr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Times New Roman" panose="02020603050405020304" pitchFamily="18" charset="0"/>
                <a:ea typeface="ＭＳ Ｐゴシック" panose="020B0600070205080204" pitchFamily="34" charset="-128"/>
                <a:cs typeface="+mn-cs"/>
              </a:defRPr>
            </a:lvl9pPr>
          </a:lstStyle>
          <a:p>
            <a:pPr eaLnBrk="1" hangingPunct="1"/>
            <a:fld id="{67682354-11AA-40B3-90EF-8FB43BA76EFD}" type="slidenum">
              <a:rPr lang="en-US" altLang="en-US" smtClean="0"/>
              <a:pPr eaLnBrk="1" hangingPunct="1"/>
              <a:t>32</a:t>
            </a:fld>
            <a:endParaRPr lang="en-US" altLang="en-US" sz="1400" dirty="0">
              <a:latin typeface="Arial" panose="020B0604020202020204" pitchFamily="34" charset="0"/>
            </a:endParaRPr>
          </a:p>
        </p:txBody>
      </p:sp>
      <p:sp>
        <p:nvSpPr>
          <p:cNvPr id="24581" name="Rectangle 2">
            <a:extLst>
              <a:ext uri="{FF2B5EF4-FFF2-40B4-BE49-F238E27FC236}">
                <a16:creationId xmlns:a16="http://schemas.microsoft.com/office/drawing/2014/main" id="{2C458824-3DD0-4E6F-B147-1E0077FC8940}"/>
              </a:ext>
            </a:extLst>
          </p:cNvPr>
          <p:cNvSpPr>
            <a:spLocks noGrp="1" noChangeArrowheads="1"/>
          </p:cNvSpPr>
          <p:nvPr>
            <p:ph type="title"/>
          </p:nvPr>
        </p:nvSpPr>
        <p:spPr/>
        <p:txBody>
          <a:bodyPr/>
          <a:lstStyle/>
          <a:p>
            <a:pPr eaLnBrk="1" hangingPunct="1"/>
            <a:r>
              <a:rPr lang="en-AU" altLang="en-US">
                <a:ea typeface="ＭＳ Ｐゴシック" panose="020B0600070205080204" pitchFamily="34" charset="-128"/>
              </a:rPr>
              <a:t>Flynn’s Classification</a:t>
            </a:r>
          </a:p>
        </p:txBody>
      </p:sp>
      <p:sp>
        <p:nvSpPr>
          <p:cNvPr id="24582" name="Rectangle 3">
            <a:extLst>
              <a:ext uri="{FF2B5EF4-FFF2-40B4-BE49-F238E27FC236}">
                <a16:creationId xmlns:a16="http://schemas.microsoft.com/office/drawing/2014/main" id="{64E21761-6E36-428A-A21B-004578E3472A}"/>
              </a:ext>
            </a:extLst>
          </p:cNvPr>
          <p:cNvSpPr>
            <a:spLocks noGrp="1" noChangeArrowheads="1"/>
          </p:cNvSpPr>
          <p:nvPr>
            <p:ph type="body" sz="half" idx="1"/>
          </p:nvPr>
        </p:nvSpPr>
        <p:spPr>
          <a:xfrm>
            <a:off x="533400" y="1600200"/>
            <a:ext cx="6019800" cy="4525963"/>
          </a:xfrm>
        </p:spPr>
        <p:txBody>
          <a:bodyPr/>
          <a:lstStyle/>
          <a:p>
            <a:pPr eaLnBrk="1" hangingPunct="1">
              <a:lnSpc>
                <a:spcPct val="90000"/>
              </a:lnSpc>
            </a:pPr>
            <a:r>
              <a:rPr lang="en-AU" altLang="en-US" sz="1800" b="1" dirty="0">
                <a:ea typeface="ＭＳ Ｐゴシック" panose="020B0600070205080204" pitchFamily="34" charset="-128"/>
              </a:rPr>
              <a:t>Single Instruction, Single Data (SISD):</a:t>
            </a:r>
            <a:r>
              <a:rPr lang="en-AU" altLang="en-US" sz="1800" dirty="0">
                <a:ea typeface="ＭＳ Ｐゴシック" panose="020B0600070205080204" pitchFamily="34" charset="-128"/>
              </a:rPr>
              <a:t> </a:t>
            </a:r>
          </a:p>
          <a:p>
            <a:pPr lvl="1" algn="just" eaLnBrk="1" hangingPunct="1">
              <a:lnSpc>
                <a:spcPct val="90000"/>
              </a:lnSpc>
            </a:pPr>
            <a:endParaRPr lang="en-AU" altLang="en-US" sz="1800" dirty="0">
              <a:ea typeface="ＭＳ Ｐゴシック" panose="020B0600070205080204" pitchFamily="34" charset="-128"/>
            </a:endParaRPr>
          </a:p>
          <a:p>
            <a:pPr lvl="1" algn="just" eaLnBrk="1" hangingPunct="1">
              <a:lnSpc>
                <a:spcPct val="90000"/>
              </a:lnSpc>
            </a:pPr>
            <a:r>
              <a:rPr lang="en-AU" altLang="en-US" sz="1600" dirty="0">
                <a:ea typeface="ＭＳ Ｐゴシック" panose="020B0600070205080204" pitchFamily="34" charset="-128"/>
              </a:rPr>
              <a:t>A serial (non-parallel) computer </a:t>
            </a:r>
          </a:p>
          <a:p>
            <a:pPr lvl="1" algn="just" eaLnBrk="1" hangingPunct="1">
              <a:lnSpc>
                <a:spcPct val="90000"/>
              </a:lnSpc>
            </a:pPr>
            <a:endParaRPr lang="en-AU" altLang="en-US" sz="1600" dirty="0">
              <a:ea typeface="ＭＳ Ｐゴシック" panose="020B0600070205080204" pitchFamily="34" charset="-128"/>
            </a:endParaRPr>
          </a:p>
          <a:p>
            <a:pPr lvl="1" algn="just" eaLnBrk="1" hangingPunct="1">
              <a:lnSpc>
                <a:spcPct val="90000"/>
              </a:lnSpc>
            </a:pPr>
            <a:r>
              <a:rPr lang="en-AU" altLang="en-US" sz="1600" dirty="0">
                <a:ea typeface="ＭＳ Ｐゴシック" panose="020B0600070205080204" pitchFamily="34" charset="-128"/>
              </a:rPr>
              <a:t>Single instruction: only one instruction stream is being acted on by the CPU during any one clock cycle </a:t>
            </a:r>
          </a:p>
          <a:p>
            <a:pPr lvl="1" algn="just" eaLnBrk="1" hangingPunct="1">
              <a:lnSpc>
                <a:spcPct val="90000"/>
              </a:lnSpc>
            </a:pPr>
            <a:endParaRPr lang="en-AU" altLang="en-US" sz="1600" dirty="0">
              <a:ea typeface="ＭＳ Ｐゴシック" panose="020B0600070205080204" pitchFamily="34" charset="-128"/>
            </a:endParaRPr>
          </a:p>
          <a:p>
            <a:pPr lvl="1" algn="just" eaLnBrk="1" hangingPunct="1">
              <a:lnSpc>
                <a:spcPct val="90000"/>
              </a:lnSpc>
            </a:pPr>
            <a:r>
              <a:rPr lang="en-AU" altLang="en-US" sz="1600" dirty="0">
                <a:ea typeface="ＭＳ Ｐゴシック" panose="020B0600070205080204" pitchFamily="34" charset="-128"/>
              </a:rPr>
              <a:t>Single data: only one data stream is being used as input during any one clock cycle </a:t>
            </a:r>
          </a:p>
          <a:p>
            <a:pPr lvl="1" algn="just" eaLnBrk="1" hangingPunct="1">
              <a:lnSpc>
                <a:spcPct val="90000"/>
              </a:lnSpc>
            </a:pPr>
            <a:endParaRPr lang="en-AU" altLang="en-US" sz="1600" dirty="0">
              <a:ea typeface="ＭＳ Ｐゴシック" panose="020B0600070205080204" pitchFamily="34" charset="-128"/>
            </a:endParaRPr>
          </a:p>
          <a:p>
            <a:pPr lvl="1" algn="just" eaLnBrk="1" hangingPunct="1">
              <a:lnSpc>
                <a:spcPct val="90000"/>
              </a:lnSpc>
            </a:pPr>
            <a:r>
              <a:rPr lang="en-AU" altLang="en-US" sz="1600" dirty="0">
                <a:ea typeface="ＭＳ Ｐゴシック" panose="020B0600070205080204" pitchFamily="34" charset="-128"/>
              </a:rPr>
              <a:t>Deterministic execution </a:t>
            </a:r>
          </a:p>
          <a:p>
            <a:pPr lvl="1" algn="just" eaLnBrk="1" hangingPunct="1">
              <a:lnSpc>
                <a:spcPct val="90000"/>
              </a:lnSpc>
            </a:pPr>
            <a:endParaRPr lang="en-AU" altLang="en-US" sz="1600" dirty="0">
              <a:ea typeface="ＭＳ Ｐゴシック" panose="020B0600070205080204" pitchFamily="34" charset="-128"/>
            </a:endParaRPr>
          </a:p>
          <a:p>
            <a:pPr lvl="1" algn="just" eaLnBrk="1" hangingPunct="1">
              <a:lnSpc>
                <a:spcPct val="90000"/>
              </a:lnSpc>
            </a:pPr>
            <a:r>
              <a:rPr lang="en-AU" altLang="en-US" sz="1600" dirty="0">
                <a:ea typeface="ＭＳ Ｐゴシック" panose="020B0600070205080204" pitchFamily="34" charset="-128"/>
              </a:rPr>
              <a:t>This is the oldest and until recently, the most prevalent form of computer </a:t>
            </a:r>
          </a:p>
          <a:p>
            <a:pPr lvl="1" algn="just" eaLnBrk="1" hangingPunct="1">
              <a:lnSpc>
                <a:spcPct val="90000"/>
              </a:lnSpc>
            </a:pPr>
            <a:endParaRPr lang="en-AU" altLang="en-US" sz="1600" dirty="0">
              <a:ea typeface="ＭＳ Ｐゴシック" panose="020B0600070205080204" pitchFamily="34" charset="-128"/>
            </a:endParaRPr>
          </a:p>
          <a:p>
            <a:pPr lvl="1" algn="just" eaLnBrk="1" hangingPunct="1">
              <a:lnSpc>
                <a:spcPct val="90000"/>
              </a:lnSpc>
            </a:pPr>
            <a:r>
              <a:rPr lang="en-AU" altLang="en-US" sz="1600" dirty="0">
                <a:ea typeface="ＭＳ Ｐゴシック" panose="020B0600070205080204" pitchFamily="34" charset="-128"/>
              </a:rPr>
              <a:t>Examples: most PCs, single CPU workstations and mainframes </a:t>
            </a:r>
          </a:p>
          <a:p>
            <a:pPr lvl="1" algn="just" eaLnBrk="1" hangingPunct="1">
              <a:lnSpc>
                <a:spcPct val="90000"/>
              </a:lnSpc>
            </a:pPr>
            <a:endParaRPr lang="en-AU" altLang="en-US" sz="1600" dirty="0">
              <a:ea typeface="ＭＳ Ｐゴシック" panose="020B0600070205080204" pitchFamily="34" charset="-128"/>
            </a:endParaRPr>
          </a:p>
        </p:txBody>
      </p:sp>
      <p:pic>
        <p:nvPicPr>
          <p:cNvPr id="24583" name="Picture 4" descr="sisd">
            <a:extLst>
              <a:ext uri="{FF2B5EF4-FFF2-40B4-BE49-F238E27FC236}">
                <a16:creationId xmlns:a16="http://schemas.microsoft.com/office/drawing/2014/main" id="{C2862E6A-528B-48EE-AE57-DCF3F7297F84}"/>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6934200" y="2286000"/>
            <a:ext cx="1790700" cy="2133600"/>
          </a:xfrm>
          <a:noFill/>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FC93C0A6-D97F-4D99-B119-0F5F6F787D27}"/>
              </a:ext>
            </a:extLst>
          </p:cNvPr>
          <p:cNvSpPr>
            <a:spLocks noGrp="1"/>
          </p:cNvSpPr>
          <p:nvPr>
            <p:ph type="sldNum" sz="quarter" idx="12"/>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fontAlgn="base">
              <a:spcBef>
                <a:spcPct val="0"/>
              </a:spcBef>
              <a:spcAft>
                <a:spcPct val="0"/>
              </a:spcAft>
              <a:defRPr sz="1400" kern="1200">
                <a:solidFill>
                  <a:schemeClr val="tx1"/>
                </a:solidFill>
                <a:latin typeface="Arial" panose="020B0604020202020204" pitchFamily="34" charset="0"/>
                <a:ea typeface="ＭＳ Ｐゴシック" panose="020B0600070205080204" pitchFamily="34" charset="-128"/>
                <a:cs typeface="+mn-cs"/>
              </a:defRPr>
            </a:lvl1pPr>
            <a:lvl2pPr marL="457200" algn="l" rtl="0" fontAlgn="base">
              <a:spcBef>
                <a:spcPct val="0"/>
              </a:spcBef>
              <a:spcAft>
                <a:spcPct val="0"/>
              </a:spcAft>
              <a:defRPr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fontAlgn="base">
              <a:spcBef>
                <a:spcPct val="0"/>
              </a:spcBef>
              <a:spcAft>
                <a:spcPct val="0"/>
              </a:spcAft>
              <a:defRPr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fontAlgn="base">
              <a:spcBef>
                <a:spcPct val="0"/>
              </a:spcBef>
              <a:spcAft>
                <a:spcPct val="0"/>
              </a:spcAft>
              <a:defRPr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fontAlgn="base">
              <a:spcBef>
                <a:spcPct val="0"/>
              </a:spcBef>
              <a:spcAft>
                <a:spcPct val="0"/>
              </a:spcAft>
              <a:defRPr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Times New Roman" panose="02020603050405020304" pitchFamily="18" charset="0"/>
                <a:ea typeface="ＭＳ Ｐゴシック" panose="020B0600070205080204" pitchFamily="34" charset="-128"/>
                <a:cs typeface="+mn-cs"/>
              </a:defRPr>
            </a:lvl9pPr>
          </a:lstStyle>
          <a:p>
            <a:pPr eaLnBrk="1" hangingPunct="1"/>
            <a:fld id="{67682354-11AA-40B3-90EF-8FB43BA76EFD}" type="slidenum">
              <a:rPr lang="en-US" altLang="en-US" smtClean="0"/>
              <a:pPr eaLnBrk="1" hangingPunct="1"/>
              <a:t>33</a:t>
            </a:fld>
            <a:endParaRPr lang="en-US" altLang="en-US" sz="1400">
              <a:latin typeface="Arial" panose="020B0604020202020204" pitchFamily="34" charset="0"/>
            </a:endParaRPr>
          </a:p>
        </p:txBody>
      </p:sp>
      <p:sp>
        <p:nvSpPr>
          <p:cNvPr id="25605" name="Rectangle 2">
            <a:extLst>
              <a:ext uri="{FF2B5EF4-FFF2-40B4-BE49-F238E27FC236}">
                <a16:creationId xmlns:a16="http://schemas.microsoft.com/office/drawing/2014/main" id="{E521D727-A42B-4637-996D-E60C65BDC6DC}"/>
              </a:ext>
            </a:extLst>
          </p:cNvPr>
          <p:cNvSpPr>
            <a:spLocks noGrp="1" noChangeArrowheads="1"/>
          </p:cNvSpPr>
          <p:nvPr>
            <p:ph type="title"/>
          </p:nvPr>
        </p:nvSpPr>
        <p:spPr/>
        <p:txBody>
          <a:bodyPr/>
          <a:lstStyle/>
          <a:p>
            <a:pPr eaLnBrk="1" hangingPunct="1"/>
            <a:r>
              <a:rPr lang="en-AU" altLang="en-US">
                <a:ea typeface="ＭＳ Ｐゴシック" panose="020B0600070205080204" pitchFamily="34" charset="-128"/>
              </a:rPr>
              <a:t>Flynn’s Classification</a:t>
            </a:r>
          </a:p>
        </p:txBody>
      </p:sp>
      <p:sp>
        <p:nvSpPr>
          <p:cNvPr id="25606" name="Rectangle 3">
            <a:extLst>
              <a:ext uri="{FF2B5EF4-FFF2-40B4-BE49-F238E27FC236}">
                <a16:creationId xmlns:a16="http://schemas.microsoft.com/office/drawing/2014/main" id="{9FCF4C35-8A47-4B6E-BA42-1F06E2C508FF}"/>
              </a:ext>
            </a:extLst>
          </p:cNvPr>
          <p:cNvSpPr>
            <a:spLocks noGrp="1" noChangeArrowheads="1"/>
          </p:cNvSpPr>
          <p:nvPr>
            <p:ph type="body" sz="half" idx="1"/>
          </p:nvPr>
        </p:nvSpPr>
        <p:spPr>
          <a:xfrm>
            <a:off x="533400" y="1600200"/>
            <a:ext cx="8001000" cy="4525963"/>
          </a:xfrm>
        </p:spPr>
        <p:txBody>
          <a:bodyPr/>
          <a:lstStyle/>
          <a:p>
            <a:pPr algn="just" eaLnBrk="1" hangingPunct="1">
              <a:lnSpc>
                <a:spcPct val="90000"/>
              </a:lnSpc>
              <a:buFontTx/>
              <a:buNone/>
            </a:pPr>
            <a:r>
              <a:rPr lang="en-AU" altLang="en-US" sz="1600" b="1" dirty="0">
                <a:ea typeface="ＭＳ Ｐゴシック" panose="020B0600070205080204" pitchFamily="34" charset="-128"/>
              </a:rPr>
              <a:t>Single Instruction, Multiple Data (SIMD):</a:t>
            </a:r>
            <a:r>
              <a:rPr lang="en-AU" altLang="en-US" sz="1600" dirty="0">
                <a:ea typeface="ＭＳ Ｐゴシック" panose="020B0600070205080204" pitchFamily="34" charset="-128"/>
              </a:rPr>
              <a:t> </a:t>
            </a:r>
          </a:p>
          <a:p>
            <a:pPr algn="just" eaLnBrk="1" hangingPunct="1">
              <a:lnSpc>
                <a:spcPct val="90000"/>
              </a:lnSpc>
            </a:pPr>
            <a:endParaRPr lang="en-AU" altLang="en-US" sz="1600" dirty="0">
              <a:ea typeface="ＭＳ Ｐゴシック" panose="020B0600070205080204" pitchFamily="34" charset="-128"/>
            </a:endParaRPr>
          </a:p>
          <a:p>
            <a:pPr algn="just" eaLnBrk="1" hangingPunct="1">
              <a:lnSpc>
                <a:spcPct val="90000"/>
              </a:lnSpc>
            </a:pPr>
            <a:r>
              <a:rPr lang="en-AU" altLang="en-US" sz="1600" dirty="0">
                <a:ea typeface="ＭＳ Ｐゴシック" panose="020B0600070205080204" pitchFamily="34" charset="-128"/>
              </a:rPr>
              <a:t>A type of parallel computer </a:t>
            </a:r>
          </a:p>
          <a:p>
            <a:pPr algn="just" eaLnBrk="1" hangingPunct="1">
              <a:lnSpc>
                <a:spcPct val="90000"/>
              </a:lnSpc>
            </a:pPr>
            <a:r>
              <a:rPr lang="en-AU" altLang="en-US" sz="1600" dirty="0">
                <a:ea typeface="ＭＳ Ｐゴシック" panose="020B0600070205080204" pitchFamily="34" charset="-128"/>
              </a:rPr>
              <a:t>Single instruction: All processing units execute the same instruction at any given clock cycle </a:t>
            </a:r>
          </a:p>
          <a:p>
            <a:pPr algn="just" eaLnBrk="1" hangingPunct="1">
              <a:lnSpc>
                <a:spcPct val="90000"/>
              </a:lnSpc>
            </a:pPr>
            <a:r>
              <a:rPr lang="en-AU" altLang="en-US" sz="1600" dirty="0">
                <a:ea typeface="ＭＳ Ｐゴシック" panose="020B0600070205080204" pitchFamily="34" charset="-128"/>
              </a:rPr>
              <a:t>Multiple data: Each processing unit can operate on a different data element </a:t>
            </a:r>
          </a:p>
          <a:p>
            <a:pPr algn="just" eaLnBrk="1" hangingPunct="1">
              <a:lnSpc>
                <a:spcPct val="90000"/>
              </a:lnSpc>
            </a:pPr>
            <a:r>
              <a:rPr lang="en-AU" altLang="en-US" sz="1600" dirty="0">
                <a:ea typeface="ＭＳ Ｐゴシック" panose="020B0600070205080204" pitchFamily="34" charset="-128"/>
              </a:rPr>
              <a:t>This type of machine typically has an instruction dispatcher, a very high-bandwidth internal network, and a very large array of very small-capacity instruction units. </a:t>
            </a:r>
          </a:p>
          <a:p>
            <a:pPr algn="just" eaLnBrk="1" hangingPunct="1">
              <a:lnSpc>
                <a:spcPct val="90000"/>
              </a:lnSpc>
            </a:pPr>
            <a:r>
              <a:rPr lang="en-AU" altLang="en-US" sz="1600" dirty="0">
                <a:ea typeface="ＭＳ Ｐゴシック" panose="020B0600070205080204" pitchFamily="34" charset="-128"/>
              </a:rPr>
              <a:t>Best suited for specialized problems characterized by a high degree of </a:t>
            </a:r>
            <a:r>
              <a:rPr lang="en-AU" altLang="en-US" sz="1600" dirty="0" err="1">
                <a:ea typeface="ＭＳ Ｐゴシック" panose="020B0600070205080204" pitchFamily="34" charset="-128"/>
              </a:rPr>
              <a:t>regularity,such</a:t>
            </a:r>
            <a:r>
              <a:rPr lang="en-AU" altLang="en-US" sz="1600" dirty="0">
                <a:ea typeface="ＭＳ Ｐゴシック" panose="020B0600070205080204" pitchFamily="34" charset="-128"/>
              </a:rPr>
              <a:t> as image processing. </a:t>
            </a:r>
          </a:p>
          <a:p>
            <a:pPr algn="just" eaLnBrk="1" hangingPunct="1">
              <a:lnSpc>
                <a:spcPct val="90000"/>
              </a:lnSpc>
            </a:pPr>
            <a:r>
              <a:rPr lang="en-AU" altLang="en-US" sz="1600" dirty="0">
                <a:ea typeface="ＭＳ Ｐゴシック" panose="020B0600070205080204" pitchFamily="34" charset="-128"/>
              </a:rPr>
              <a:t>Synchronous (lockstep) and deterministic execution </a:t>
            </a:r>
          </a:p>
          <a:p>
            <a:pPr algn="just" eaLnBrk="1" hangingPunct="1">
              <a:lnSpc>
                <a:spcPct val="90000"/>
              </a:lnSpc>
            </a:pPr>
            <a:r>
              <a:rPr lang="en-AU" altLang="en-US" sz="1600" dirty="0">
                <a:ea typeface="ＭＳ Ｐゴシック" panose="020B0600070205080204" pitchFamily="34" charset="-128"/>
              </a:rPr>
              <a:t>Two varieties: Processor Arrays and Vector Pipelines </a:t>
            </a:r>
          </a:p>
          <a:p>
            <a:pPr algn="just" eaLnBrk="1" hangingPunct="1">
              <a:lnSpc>
                <a:spcPct val="90000"/>
              </a:lnSpc>
            </a:pPr>
            <a:endParaRPr lang="en-AU" altLang="en-US" sz="1600" dirty="0">
              <a:ea typeface="ＭＳ Ｐゴシック" panose="020B0600070205080204" pitchFamily="34" charset="-128"/>
            </a:endParaRPr>
          </a:p>
          <a:p>
            <a:pPr algn="just" eaLnBrk="1" hangingPunct="1">
              <a:lnSpc>
                <a:spcPct val="90000"/>
              </a:lnSpc>
            </a:pPr>
            <a:endParaRPr lang="en-AU" altLang="en-US" sz="1600" dirty="0">
              <a:ea typeface="ＭＳ Ｐゴシック" panose="020B0600070205080204" pitchFamily="34" charset="-128"/>
            </a:endParaRPr>
          </a:p>
          <a:p>
            <a:pPr algn="just" eaLnBrk="1" hangingPunct="1">
              <a:lnSpc>
                <a:spcPct val="90000"/>
              </a:lnSpc>
            </a:pPr>
            <a:r>
              <a:rPr lang="en-AU" altLang="en-US" sz="1600" dirty="0">
                <a:ea typeface="ＭＳ Ｐゴシック" panose="020B0600070205080204" pitchFamily="34" charset="-128"/>
              </a:rPr>
              <a:t>Examples: </a:t>
            </a:r>
          </a:p>
          <a:p>
            <a:pPr lvl="1" algn="just" eaLnBrk="1" hangingPunct="1">
              <a:lnSpc>
                <a:spcPct val="90000"/>
              </a:lnSpc>
            </a:pPr>
            <a:r>
              <a:rPr lang="en-AU" altLang="en-US" sz="1600" dirty="0">
                <a:ea typeface="ＭＳ Ｐゴシック" panose="020B0600070205080204" pitchFamily="34" charset="-128"/>
              </a:rPr>
              <a:t>Processor Arrays: Connection Machine CM-2, </a:t>
            </a:r>
            <a:r>
              <a:rPr lang="en-AU" altLang="en-US" sz="1600" dirty="0" err="1">
                <a:ea typeface="ＭＳ Ｐゴシック" panose="020B0600070205080204" pitchFamily="34" charset="-128"/>
              </a:rPr>
              <a:t>Maspar</a:t>
            </a:r>
            <a:r>
              <a:rPr lang="en-AU" altLang="en-US" sz="1600" dirty="0">
                <a:ea typeface="ＭＳ Ｐゴシック" panose="020B0600070205080204" pitchFamily="34" charset="-128"/>
              </a:rPr>
              <a:t> MP-1, MP-2 </a:t>
            </a:r>
          </a:p>
          <a:p>
            <a:pPr lvl="1" algn="just" eaLnBrk="1" hangingPunct="1">
              <a:lnSpc>
                <a:spcPct val="90000"/>
              </a:lnSpc>
            </a:pPr>
            <a:r>
              <a:rPr lang="en-AU" altLang="en-US" sz="1600" dirty="0">
                <a:ea typeface="ＭＳ Ｐゴシック" panose="020B0600070205080204" pitchFamily="34" charset="-128"/>
              </a:rPr>
              <a:t>Vector Pipelines: IBM 9000, Cray C90, Fujitsu VP, NEC SX-2, Hitachi S820 </a:t>
            </a:r>
          </a:p>
          <a:p>
            <a:pPr algn="just" eaLnBrk="1" hangingPunct="1">
              <a:lnSpc>
                <a:spcPct val="90000"/>
              </a:lnSpc>
            </a:pPr>
            <a:endParaRPr lang="en-AU" altLang="en-US" sz="1600" dirty="0">
              <a:ea typeface="ＭＳ Ｐゴシック" panose="020B0600070205080204" pitchFamily="34" charset="-128"/>
            </a:endParaRPr>
          </a:p>
        </p:txBody>
      </p:sp>
      <p:pic>
        <p:nvPicPr>
          <p:cNvPr id="25607" name="Picture 4" descr="simd">
            <a:extLst>
              <a:ext uri="{FF2B5EF4-FFF2-40B4-BE49-F238E27FC236}">
                <a16:creationId xmlns:a16="http://schemas.microsoft.com/office/drawing/2014/main" id="{9E26B188-E691-459F-9C9C-2B3C92444ABF}"/>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5867400" y="3962400"/>
            <a:ext cx="2971800" cy="1524000"/>
          </a:xfrm>
          <a:noFill/>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6">
            <a:extLst>
              <a:ext uri="{FF2B5EF4-FFF2-40B4-BE49-F238E27FC236}">
                <a16:creationId xmlns:a16="http://schemas.microsoft.com/office/drawing/2014/main" id="{FDE05E05-2CA1-49A6-ADE4-93342B955AD4}"/>
              </a:ext>
            </a:extLst>
          </p:cNvPr>
          <p:cNvSpPr>
            <a:spLocks noGrp="1"/>
          </p:cNvSpPr>
          <p:nvPr>
            <p:ph type="sldNum" sz="quarter" idx="12"/>
          </p:nvPr>
        </p:nvSpPr>
        <p:spPr bwMode="auto">
          <a:xfrm>
            <a:off x="6858000" y="6223772"/>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fontAlgn="base">
              <a:spcBef>
                <a:spcPct val="0"/>
              </a:spcBef>
              <a:spcAft>
                <a:spcPct val="0"/>
              </a:spcAft>
              <a:defRPr sz="1400" kern="1200">
                <a:solidFill>
                  <a:schemeClr val="tx1"/>
                </a:solidFill>
                <a:latin typeface="Arial" panose="020B0604020202020204" pitchFamily="34" charset="0"/>
                <a:ea typeface="ＭＳ Ｐゴシック" panose="020B0600070205080204" pitchFamily="34" charset="-128"/>
                <a:cs typeface="+mn-cs"/>
              </a:defRPr>
            </a:lvl1pPr>
            <a:lvl2pPr marL="457200" algn="l" rtl="0" fontAlgn="base">
              <a:spcBef>
                <a:spcPct val="0"/>
              </a:spcBef>
              <a:spcAft>
                <a:spcPct val="0"/>
              </a:spcAft>
              <a:defRPr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fontAlgn="base">
              <a:spcBef>
                <a:spcPct val="0"/>
              </a:spcBef>
              <a:spcAft>
                <a:spcPct val="0"/>
              </a:spcAft>
              <a:defRPr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fontAlgn="base">
              <a:spcBef>
                <a:spcPct val="0"/>
              </a:spcBef>
              <a:spcAft>
                <a:spcPct val="0"/>
              </a:spcAft>
              <a:defRPr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fontAlgn="base">
              <a:spcBef>
                <a:spcPct val="0"/>
              </a:spcBef>
              <a:spcAft>
                <a:spcPct val="0"/>
              </a:spcAft>
              <a:defRPr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Times New Roman" panose="02020603050405020304" pitchFamily="18" charset="0"/>
                <a:ea typeface="ＭＳ Ｐゴシック" panose="020B0600070205080204" pitchFamily="34" charset="-128"/>
                <a:cs typeface="+mn-cs"/>
              </a:defRPr>
            </a:lvl9pPr>
          </a:lstStyle>
          <a:p>
            <a:pPr eaLnBrk="1" hangingPunct="1"/>
            <a:fld id="{67682354-11AA-40B3-90EF-8FB43BA76EFD}" type="slidenum">
              <a:rPr lang="en-US" altLang="en-US" smtClean="0"/>
              <a:pPr eaLnBrk="1" hangingPunct="1"/>
              <a:t>34</a:t>
            </a:fld>
            <a:endParaRPr lang="en-US" altLang="en-US" sz="1400" dirty="0">
              <a:latin typeface="Arial" panose="020B0604020202020204" pitchFamily="34" charset="0"/>
            </a:endParaRPr>
          </a:p>
        </p:txBody>
      </p:sp>
      <p:sp>
        <p:nvSpPr>
          <p:cNvPr id="26629" name="Rectangle 2">
            <a:extLst>
              <a:ext uri="{FF2B5EF4-FFF2-40B4-BE49-F238E27FC236}">
                <a16:creationId xmlns:a16="http://schemas.microsoft.com/office/drawing/2014/main" id="{61FAB5A2-CC28-4213-929C-01706FE83F22}"/>
              </a:ext>
            </a:extLst>
          </p:cNvPr>
          <p:cNvSpPr>
            <a:spLocks noGrp="1" noChangeArrowheads="1"/>
          </p:cNvSpPr>
          <p:nvPr>
            <p:ph type="title"/>
          </p:nvPr>
        </p:nvSpPr>
        <p:spPr/>
        <p:txBody>
          <a:bodyPr/>
          <a:lstStyle/>
          <a:p>
            <a:pPr eaLnBrk="1" hangingPunct="1"/>
            <a:r>
              <a:rPr lang="en-AU" altLang="en-US">
                <a:ea typeface="ＭＳ Ｐゴシック" panose="020B0600070205080204" pitchFamily="34" charset="-128"/>
              </a:rPr>
              <a:t>Flynn’s Classification</a:t>
            </a:r>
          </a:p>
        </p:txBody>
      </p:sp>
      <p:sp>
        <p:nvSpPr>
          <p:cNvPr id="26630" name="Rectangle 3">
            <a:extLst>
              <a:ext uri="{FF2B5EF4-FFF2-40B4-BE49-F238E27FC236}">
                <a16:creationId xmlns:a16="http://schemas.microsoft.com/office/drawing/2014/main" id="{C617B119-BD5D-44A6-8193-B21388931B5B}"/>
              </a:ext>
            </a:extLst>
          </p:cNvPr>
          <p:cNvSpPr>
            <a:spLocks noGrp="1" noChangeArrowheads="1"/>
          </p:cNvSpPr>
          <p:nvPr>
            <p:ph type="body" sz="half" idx="1"/>
          </p:nvPr>
        </p:nvSpPr>
        <p:spPr>
          <a:xfrm>
            <a:off x="533400" y="1981200"/>
            <a:ext cx="8153400" cy="4144963"/>
          </a:xfrm>
        </p:spPr>
        <p:txBody>
          <a:bodyPr/>
          <a:lstStyle/>
          <a:p>
            <a:pPr eaLnBrk="1" hangingPunct="1">
              <a:buFontTx/>
              <a:buNone/>
            </a:pPr>
            <a:r>
              <a:rPr lang="en-AU" altLang="en-US" sz="1600" b="1" dirty="0">
                <a:ea typeface="ＭＳ Ｐゴシック" panose="020B0600070205080204" pitchFamily="34" charset="-128"/>
              </a:rPr>
              <a:t>Multiple Instruction, Single Data (MISD):</a:t>
            </a:r>
            <a:r>
              <a:rPr lang="en-AU" altLang="en-US" sz="1600" dirty="0">
                <a:ea typeface="ＭＳ Ｐゴシック" panose="020B0600070205080204" pitchFamily="34" charset="-128"/>
              </a:rPr>
              <a:t> </a:t>
            </a:r>
          </a:p>
          <a:p>
            <a:pPr eaLnBrk="1" hangingPunct="1"/>
            <a:endParaRPr lang="en-AU" altLang="en-US" sz="1600" dirty="0">
              <a:ea typeface="ＭＳ Ｐゴシック" panose="020B0600070205080204" pitchFamily="34" charset="-128"/>
            </a:endParaRPr>
          </a:p>
          <a:p>
            <a:pPr eaLnBrk="1" hangingPunct="1"/>
            <a:r>
              <a:rPr lang="en-AU" altLang="en-US" sz="1600" dirty="0">
                <a:ea typeface="ＭＳ Ｐゴシック" panose="020B0600070205080204" pitchFamily="34" charset="-128"/>
              </a:rPr>
              <a:t>A single data stream is fed into multiple processing units. </a:t>
            </a:r>
          </a:p>
          <a:p>
            <a:pPr eaLnBrk="1" hangingPunct="1"/>
            <a:endParaRPr lang="en-AU" altLang="en-US" sz="1600" dirty="0">
              <a:ea typeface="ＭＳ Ｐゴシック" panose="020B0600070205080204" pitchFamily="34" charset="-128"/>
            </a:endParaRPr>
          </a:p>
          <a:p>
            <a:pPr eaLnBrk="1" hangingPunct="1"/>
            <a:r>
              <a:rPr lang="en-AU" altLang="en-US" sz="1600" dirty="0">
                <a:ea typeface="ＭＳ Ｐゴシック" panose="020B0600070205080204" pitchFamily="34" charset="-128"/>
              </a:rPr>
              <a:t>Each processing unit operates on data independently via independent instruction streams. </a:t>
            </a:r>
          </a:p>
          <a:p>
            <a:pPr eaLnBrk="1" hangingPunct="1"/>
            <a:endParaRPr lang="en-AU" altLang="en-US" sz="1600" dirty="0">
              <a:ea typeface="ＭＳ Ｐゴシック" panose="020B0600070205080204" pitchFamily="34" charset="-128"/>
            </a:endParaRPr>
          </a:p>
          <a:p>
            <a:pPr eaLnBrk="1" hangingPunct="1"/>
            <a:r>
              <a:rPr lang="en-AU" altLang="en-US" sz="1600" dirty="0">
                <a:ea typeface="ＭＳ Ｐゴシック" panose="020B0600070205080204" pitchFamily="34" charset="-128"/>
              </a:rPr>
              <a:t>Few actual examples of this class of parallel </a:t>
            </a:r>
          </a:p>
          <a:p>
            <a:pPr eaLnBrk="1" hangingPunct="1">
              <a:buFontTx/>
              <a:buNone/>
            </a:pPr>
            <a:r>
              <a:rPr lang="en-AU" altLang="en-US" sz="1600" dirty="0">
                <a:ea typeface="ＭＳ Ｐゴシック" panose="020B0600070205080204" pitchFamily="34" charset="-128"/>
              </a:rPr>
              <a:t>      computer have ever existed. One is the </a:t>
            </a:r>
          </a:p>
          <a:p>
            <a:pPr eaLnBrk="1" hangingPunct="1">
              <a:buFontTx/>
              <a:buNone/>
            </a:pPr>
            <a:r>
              <a:rPr lang="en-AU" altLang="en-US" sz="1600" dirty="0">
                <a:ea typeface="ＭＳ Ｐゴシック" panose="020B0600070205080204" pitchFamily="34" charset="-128"/>
              </a:rPr>
              <a:t>      experimental Carnegie-Mellon computer</a:t>
            </a:r>
          </a:p>
          <a:p>
            <a:pPr eaLnBrk="1" hangingPunct="1"/>
            <a:endParaRPr lang="en-AU" altLang="en-US" sz="1600" dirty="0">
              <a:ea typeface="ＭＳ Ｐゴシック" panose="020B0600070205080204" pitchFamily="34" charset="-128"/>
            </a:endParaRPr>
          </a:p>
          <a:p>
            <a:pPr eaLnBrk="1" hangingPunct="1"/>
            <a:r>
              <a:rPr lang="en-AU" altLang="en-US" sz="1600" dirty="0">
                <a:ea typeface="ＭＳ Ｐゴシック" panose="020B0600070205080204" pitchFamily="34" charset="-128"/>
              </a:rPr>
              <a:t>Some conceivable uses might be: </a:t>
            </a:r>
          </a:p>
          <a:p>
            <a:pPr lvl="1" eaLnBrk="1" hangingPunct="1"/>
            <a:r>
              <a:rPr lang="en-AU" altLang="en-US" sz="1600" dirty="0">
                <a:ea typeface="ＭＳ Ｐゴシック" panose="020B0600070205080204" pitchFamily="34" charset="-128"/>
              </a:rPr>
              <a:t>multiple frequency filters operating on a single signal stream </a:t>
            </a:r>
          </a:p>
          <a:p>
            <a:pPr lvl="1" eaLnBrk="1" hangingPunct="1"/>
            <a:r>
              <a:rPr lang="en-AU" altLang="en-US" sz="1600" dirty="0">
                <a:ea typeface="ＭＳ Ｐゴシック" panose="020B0600070205080204" pitchFamily="34" charset="-128"/>
              </a:rPr>
              <a:t>multiple cryptography algorithms attempting to crack a single coded message. </a:t>
            </a:r>
          </a:p>
          <a:p>
            <a:pPr eaLnBrk="1" hangingPunct="1"/>
            <a:endParaRPr lang="en-AU" altLang="en-US" sz="1600" dirty="0">
              <a:ea typeface="ＭＳ Ｐゴシック" panose="020B0600070205080204" pitchFamily="34" charset="-128"/>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1BA3BE50-8127-461A-93D3-87F9FBC4A6B7}"/>
              </a:ext>
            </a:extLst>
          </p:cNvPr>
          <p:cNvSpPr>
            <a:spLocks noGrp="1"/>
          </p:cNvSpPr>
          <p:nvPr>
            <p:ph type="sldNum" sz="quarter" idx="12"/>
          </p:nvPr>
        </p:nvSpPr>
        <p:spPr bwMode="auto">
          <a:xfrm>
            <a:off x="6934200" y="63087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fontAlgn="base">
              <a:spcBef>
                <a:spcPct val="0"/>
              </a:spcBef>
              <a:spcAft>
                <a:spcPct val="0"/>
              </a:spcAft>
              <a:defRPr sz="1400" kern="1200">
                <a:solidFill>
                  <a:schemeClr val="tx1"/>
                </a:solidFill>
                <a:latin typeface="Arial" panose="020B0604020202020204" pitchFamily="34" charset="0"/>
                <a:ea typeface="ＭＳ Ｐゴシック" panose="020B0600070205080204" pitchFamily="34" charset="-128"/>
                <a:cs typeface="+mn-cs"/>
              </a:defRPr>
            </a:lvl1pPr>
            <a:lvl2pPr marL="457200" algn="l" rtl="0" fontAlgn="base">
              <a:spcBef>
                <a:spcPct val="0"/>
              </a:spcBef>
              <a:spcAft>
                <a:spcPct val="0"/>
              </a:spcAft>
              <a:defRPr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fontAlgn="base">
              <a:spcBef>
                <a:spcPct val="0"/>
              </a:spcBef>
              <a:spcAft>
                <a:spcPct val="0"/>
              </a:spcAft>
              <a:defRPr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fontAlgn="base">
              <a:spcBef>
                <a:spcPct val="0"/>
              </a:spcBef>
              <a:spcAft>
                <a:spcPct val="0"/>
              </a:spcAft>
              <a:defRPr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fontAlgn="base">
              <a:spcBef>
                <a:spcPct val="0"/>
              </a:spcBef>
              <a:spcAft>
                <a:spcPct val="0"/>
              </a:spcAft>
              <a:defRPr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Times New Roman" panose="02020603050405020304" pitchFamily="18" charset="0"/>
                <a:ea typeface="ＭＳ Ｐゴシック" panose="020B0600070205080204" pitchFamily="34" charset="-128"/>
                <a:cs typeface="+mn-cs"/>
              </a:defRPr>
            </a:lvl9pPr>
          </a:lstStyle>
          <a:p>
            <a:pPr eaLnBrk="1" hangingPunct="1"/>
            <a:fld id="{67682354-11AA-40B3-90EF-8FB43BA76EFD}" type="slidenum">
              <a:rPr lang="en-US" altLang="en-US" smtClean="0"/>
              <a:pPr eaLnBrk="1" hangingPunct="1"/>
              <a:t>35</a:t>
            </a:fld>
            <a:endParaRPr lang="en-US" altLang="en-US" sz="1400">
              <a:latin typeface="Arial" panose="020B0604020202020204" pitchFamily="34" charset="0"/>
            </a:endParaRPr>
          </a:p>
        </p:txBody>
      </p:sp>
      <p:sp>
        <p:nvSpPr>
          <p:cNvPr id="27653" name="Rectangle 2">
            <a:extLst>
              <a:ext uri="{FF2B5EF4-FFF2-40B4-BE49-F238E27FC236}">
                <a16:creationId xmlns:a16="http://schemas.microsoft.com/office/drawing/2014/main" id="{EBB245F6-534E-479F-BCFC-3738B33956EB}"/>
              </a:ext>
            </a:extLst>
          </p:cNvPr>
          <p:cNvSpPr>
            <a:spLocks noGrp="1" noChangeArrowheads="1"/>
          </p:cNvSpPr>
          <p:nvPr>
            <p:ph type="title"/>
          </p:nvPr>
        </p:nvSpPr>
        <p:spPr/>
        <p:txBody>
          <a:bodyPr/>
          <a:lstStyle/>
          <a:p>
            <a:pPr eaLnBrk="1" hangingPunct="1"/>
            <a:r>
              <a:rPr lang="en-AU" altLang="en-US">
                <a:ea typeface="ＭＳ Ｐゴシック" panose="020B0600070205080204" pitchFamily="34" charset="-128"/>
              </a:rPr>
              <a:t>Flynn’s Classification</a:t>
            </a:r>
          </a:p>
        </p:txBody>
      </p:sp>
      <p:sp>
        <p:nvSpPr>
          <p:cNvPr id="27654" name="Rectangle 3">
            <a:extLst>
              <a:ext uri="{FF2B5EF4-FFF2-40B4-BE49-F238E27FC236}">
                <a16:creationId xmlns:a16="http://schemas.microsoft.com/office/drawing/2014/main" id="{D9E16673-2C91-49B8-BDFF-BD7A80CE14F4}"/>
              </a:ext>
            </a:extLst>
          </p:cNvPr>
          <p:cNvSpPr>
            <a:spLocks noGrp="1" noChangeArrowheads="1"/>
          </p:cNvSpPr>
          <p:nvPr>
            <p:ph type="body" sz="half" idx="1"/>
          </p:nvPr>
        </p:nvSpPr>
        <p:spPr>
          <a:xfrm>
            <a:off x="533400" y="1600200"/>
            <a:ext cx="8077200" cy="4525963"/>
          </a:xfrm>
        </p:spPr>
        <p:txBody>
          <a:bodyPr/>
          <a:lstStyle/>
          <a:p>
            <a:pPr eaLnBrk="1" hangingPunct="1">
              <a:buFontTx/>
              <a:buNone/>
            </a:pPr>
            <a:r>
              <a:rPr lang="en-AU" altLang="en-US" sz="1600" b="1">
                <a:ea typeface="ＭＳ Ｐゴシック" panose="020B0600070205080204" pitchFamily="34" charset="-128"/>
              </a:rPr>
              <a:t>Multiple Instruction, Multiple Data (MIMD):</a:t>
            </a:r>
            <a:r>
              <a:rPr lang="en-AU" altLang="en-US" sz="1600">
                <a:ea typeface="ＭＳ Ｐゴシック" panose="020B0600070205080204" pitchFamily="34" charset="-128"/>
              </a:rPr>
              <a:t> </a:t>
            </a:r>
          </a:p>
          <a:p>
            <a:pPr eaLnBrk="1" hangingPunct="1"/>
            <a:endParaRPr lang="en-AU" altLang="en-US" sz="1600">
              <a:ea typeface="ＭＳ Ｐゴシック" panose="020B0600070205080204" pitchFamily="34" charset="-128"/>
            </a:endParaRPr>
          </a:p>
          <a:p>
            <a:pPr eaLnBrk="1" hangingPunct="1"/>
            <a:r>
              <a:rPr lang="en-AU" altLang="en-US" sz="1600">
                <a:ea typeface="ＭＳ Ｐゴシック" panose="020B0600070205080204" pitchFamily="34" charset="-128"/>
              </a:rPr>
              <a:t>Currently, the most common type of parallel computer. Most modern computers fall into this category. </a:t>
            </a:r>
          </a:p>
          <a:p>
            <a:pPr eaLnBrk="1" hangingPunct="1"/>
            <a:r>
              <a:rPr lang="en-AU" altLang="en-US" sz="1600">
                <a:ea typeface="ＭＳ Ｐゴシック" panose="020B0600070205080204" pitchFamily="34" charset="-128"/>
              </a:rPr>
              <a:t>Multiple Instruction: every processor may be executing a different instruction stream </a:t>
            </a:r>
          </a:p>
          <a:p>
            <a:pPr eaLnBrk="1" hangingPunct="1"/>
            <a:r>
              <a:rPr lang="en-AU" altLang="en-US" sz="1600">
                <a:ea typeface="ＭＳ Ｐゴシック" panose="020B0600070205080204" pitchFamily="34" charset="-128"/>
              </a:rPr>
              <a:t>Multiple Data: every processor may be working with a different data stream </a:t>
            </a:r>
          </a:p>
          <a:p>
            <a:pPr eaLnBrk="1" hangingPunct="1"/>
            <a:r>
              <a:rPr lang="en-AU" altLang="en-US" sz="1600">
                <a:ea typeface="ＭＳ Ｐゴシック" panose="020B0600070205080204" pitchFamily="34" charset="-128"/>
              </a:rPr>
              <a:t>Execution can be synchronous or asynchronous, deterministic or non-deterministic </a:t>
            </a:r>
          </a:p>
          <a:p>
            <a:pPr eaLnBrk="1" hangingPunct="1"/>
            <a:r>
              <a:rPr lang="en-AU" altLang="en-US" sz="1600">
                <a:ea typeface="ＭＳ Ｐゴシック" panose="020B0600070205080204" pitchFamily="34" charset="-128"/>
              </a:rPr>
              <a:t>Examples: most current supercomputers, networked parallel computer "grids" and multi-processor SMP computers - including some types of PCs. </a:t>
            </a:r>
          </a:p>
          <a:p>
            <a:pPr eaLnBrk="1" hangingPunct="1"/>
            <a:endParaRPr lang="en-AU" altLang="en-US" sz="1600">
              <a:ea typeface="ＭＳ Ｐゴシック" panose="020B0600070205080204" pitchFamily="34" charset="-128"/>
            </a:endParaRPr>
          </a:p>
        </p:txBody>
      </p:sp>
      <p:pic>
        <p:nvPicPr>
          <p:cNvPr id="27655" name="Picture 4" descr="mimd">
            <a:extLst>
              <a:ext uri="{FF2B5EF4-FFF2-40B4-BE49-F238E27FC236}">
                <a16:creationId xmlns:a16="http://schemas.microsoft.com/office/drawing/2014/main" id="{01ED563A-F7C9-4DA5-966A-0B447B278E14}"/>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2971800" y="4494213"/>
            <a:ext cx="3048000" cy="1677987"/>
          </a:xfrm>
          <a:noFill/>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88D9A95F-9C59-4321-9DBC-9ED9CA5715D5}"/>
              </a:ext>
            </a:extLst>
          </p:cNvPr>
          <p:cNvSpPr>
            <a:spLocks noGrp="1"/>
          </p:cNvSpPr>
          <p:nvPr>
            <p:ph type="sldNum" sz="quarter" idx="12"/>
          </p:nvPr>
        </p:nvSpPr>
        <p:spPr bwMode="auto">
          <a:xfrm>
            <a:off x="6705600" y="62547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fontAlgn="base">
              <a:spcBef>
                <a:spcPct val="0"/>
              </a:spcBef>
              <a:spcAft>
                <a:spcPct val="0"/>
              </a:spcAft>
              <a:defRPr sz="1400" kern="1200">
                <a:solidFill>
                  <a:schemeClr val="tx1"/>
                </a:solidFill>
                <a:latin typeface="Arial" panose="020B0604020202020204" pitchFamily="34" charset="0"/>
                <a:ea typeface="ＭＳ Ｐゴシック" panose="020B0600070205080204" pitchFamily="34" charset="-128"/>
                <a:cs typeface="+mn-cs"/>
              </a:defRPr>
            </a:lvl1pPr>
            <a:lvl2pPr marL="457200" algn="l" rtl="0" fontAlgn="base">
              <a:spcBef>
                <a:spcPct val="0"/>
              </a:spcBef>
              <a:spcAft>
                <a:spcPct val="0"/>
              </a:spcAft>
              <a:defRPr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fontAlgn="base">
              <a:spcBef>
                <a:spcPct val="0"/>
              </a:spcBef>
              <a:spcAft>
                <a:spcPct val="0"/>
              </a:spcAft>
              <a:defRPr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fontAlgn="base">
              <a:spcBef>
                <a:spcPct val="0"/>
              </a:spcBef>
              <a:spcAft>
                <a:spcPct val="0"/>
              </a:spcAft>
              <a:defRPr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fontAlgn="base">
              <a:spcBef>
                <a:spcPct val="0"/>
              </a:spcBef>
              <a:spcAft>
                <a:spcPct val="0"/>
              </a:spcAft>
              <a:defRPr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Times New Roman" panose="02020603050405020304" pitchFamily="18" charset="0"/>
                <a:ea typeface="ＭＳ Ｐゴシック" panose="020B0600070205080204" pitchFamily="34" charset="-128"/>
                <a:cs typeface="+mn-cs"/>
              </a:defRPr>
            </a:lvl9pPr>
          </a:lstStyle>
          <a:p>
            <a:pPr eaLnBrk="1" hangingPunct="1"/>
            <a:fld id="{67682354-11AA-40B3-90EF-8FB43BA76EFD}" type="slidenum">
              <a:rPr lang="en-US" altLang="en-US" smtClean="0"/>
              <a:pPr eaLnBrk="1" hangingPunct="1"/>
              <a:t>36</a:t>
            </a:fld>
            <a:endParaRPr lang="en-US" altLang="en-US" sz="1400" dirty="0">
              <a:latin typeface="Arial" panose="020B0604020202020204" pitchFamily="34" charset="0"/>
            </a:endParaRPr>
          </a:p>
        </p:txBody>
      </p:sp>
      <p:sp>
        <p:nvSpPr>
          <p:cNvPr id="28677" name="Rectangle 2">
            <a:extLst>
              <a:ext uri="{FF2B5EF4-FFF2-40B4-BE49-F238E27FC236}">
                <a16:creationId xmlns:a16="http://schemas.microsoft.com/office/drawing/2014/main" id="{FE1B0B52-10BE-41C1-A566-86D11C7492AE}"/>
              </a:ext>
            </a:extLst>
          </p:cNvPr>
          <p:cNvSpPr>
            <a:spLocks noGrp="1" noChangeArrowheads="1"/>
          </p:cNvSpPr>
          <p:nvPr>
            <p:ph type="title"/>
          </p:nvPr>
        </p:nvSpPr>
        <p:spPr/>
        <p:txBody>
          <a:bodyPr/>
          <a:lstStyle/>
          <a:p>
            <a:pPr eaLnBrk="1" hangingPunct="1"/>
            <a:r>
              <a:rPr lang="en-AU" altLang="en-US">
                <a:ea typeface="ＭＳ Ｐゴシック" panose="020B0600070205080204" pitchFamily="34" charset="-128"/>
              </a:rPr>
              <a:t>Parallel Computer Memory Architectures </a:t>
            </a:r>
          </a:p>
        </p:txBody>
      </p:sp>
      <p:sp>
        <p:nvSpPr>
          <p:cNvPr id="28678" name="Rectangle 3">
            <a:extLst>
              <a:ext uri="{FF2B5EF4-FFF2-40B4-BE49-F238E27FC236}">
                <a16:creationId xmlns:a16="http://schemas.microsoft.com/office/drawing/2014/main" id="{06E4926D-8033-45E0-9058-7FE1D38B5BF6}"/>
              </a:ext>
            </a:extLst>
          </p:cNvPr>
          <p:cNvSpPr>
            <a:spLocks noGrp="1" noChangeArrowheads="1"/>
          </p:cNvSpPr>
          <p:nvPr>
            <p:ph type="body" sz="half" idx="1"/>
          </p:nvPr>
        </p:nvSpPr>
        <p:spPr>
          <a:xfrm>
            <a:off x="533400" y="1600200"/>
            <a:ext cx="5334000" cy="4525963"/>
          </a:xfrm>
        </p:spPr>
        <p:txBody>
          <a:bodyPr/>
          <a:lstStyle/>
          <a:p>
            <a:pPr algn="just" eaLnBrk="1" hangingPunct="1"/>
            <a:r>
              <a:rPr lang="en-AU" altLang="en-US" sz="1400">
                <a:ea typeface="ＭＳ Ｐゴシック" panose="020B0600070205080204" pitchFamily="34" charset="-128"/>
              </a:rPr>
              <a:t>Broadly divided into three categories</a:t>
            </a:r>
          </a:p>
          <a:p>
            <a:pPr lvl="1" algn="just" eaLnBrk="1" hangingPunct="1"/>
            <a:r>
              <a:rPr lang="en-AU" altLang="en-US" sz="1400">
                <a:ea typeface="ＭＳ Ｐゴシック" panose="020B0600070205080204" pitchFamily="34" charset="-128"/>
              </a:rPr>
              <a:t>Shared memory</a:t>
            </a:r>
          </a:p>
          <a:p>
            <a:pPr lvl="1" algn="just" eaLnBrk="1" hangingPunct="1"/>
            <a:r>
              <a:rPr lang="en-AU" altLang="en-US" sz="1400">
                <a:ea typeface="ＭＳ Ｐゴシック" panose="020B0600070205080204" pitchFamily="34" charset="-128"/>
              </a:rPr>
              <a:t>Distributed memory</a:t>
            </a:r>
          </a:p>
          <a:p>
            <a:pPr lvl="1" algn="just" eaLnBrk="1" hangingPunct="1"/>
            <a:r>
              <a:rPr lang="en-AU" altLang="en-US" sz="1400">
                <a:ea typeface="ＭＳ Ｐゴシック" panose="020B0600070205080204" pitchFamily="34" charset="-128"/>
              </a:rPr>
              <a:t>Hybrid </a:t>
            </a:r>
          </a:p>
          <a:p>
            <a:pPr algn="just" eaLnBrk="1" hangingPunct="1"/>
            <a:endParaRPr lang="en-AU" altLang="en-US" sz="1400">
              <a:ea typeface="ＭＳ Ｐゴシック" panose="020B0600070205080204" pitchFamily="34" charset="-128"/>
            </a:endParaRPr>
          </a:p>
          <a:p>
            <a:pPr algn="just" eaLnBrk="1" hangingPunct="1">
              <a:buFontTx/>
              <a:buNone/>
            </a:pPr>
            <a:endParaRPr lang="en-AU" altLang="en-US" sz="1400" b="1">
              <a:ea typeface="ＭＳ Ｐゴシック" panose="020B0600070205080204" pitchFamily="34" charset="-128"/>
            </a:endParaRPr>
          </a:p>
          <a:p>
            <a:pPr algn="just" eaLnBrk="1" hangingPunct="1">
              <a:buFontTx/>
              <a:buNone/>
            </a:pPr>
            <a:r>
              <a:rPr lang="en-AU" altLang="en-US" sz="1400" b="1">
                <a:ea typeface="ＭＳ Ｐゴシック" panose="020B0600070205080204" pitchFamily="34" charset="-128"/>
              </a:rPr>
              <a:t>Shared Memory</a:t>
            </a:r>
          </a:p>
          <a:p>
            <a:pPr algn="just" eaLnBrk="1" hangingPunct="1"/>
            <a:endParaRPr lang="en-AU" altLang="en-US" sz="1400" b="1">
              <a:ea typeface="ＭＳ Ｐゴシック" panose="020B0600070205080204" pitchFamily="34" charset="-128"/>
            </a:endParaRPr>
          </a:p>
          <a:p>
            <a:pPr algn="just" eaLnBrk="1" hangingPunct="1"/>
            <a:r>
              <a:rPr lang="en-AU" altLang="en-US" sz="1400">
                <a:ea typeface="ＭＳ Ｐゴシック" panose="020B0600070205080204" pitchFamily="34" charset="-128"/>
              </a:rPr>
              <a:t>Shared memory parallel computers vary widely, but generally have in common the ability for all processors to access all memory as global address space. </a:t>
            </a:r>
          </a:p>
          <a:p>
            <a:pPr algn="just" eaLnBrk="1" hangingPunct="1"/>
            <a:r>
              <a:rPr lang="en-AU" altLang="en-US" sz="1400">
                <a:ea typeface="ＭＳ Ｐゴシック" panose="020B0600070205080204" pitchFamily="34" charset="-128"/>
              </a:rPr>
              <a:t>Multiple processors can operate independently but share the same memory resources. </a:t>
            </a:r>
          </a:p>
          <a:p>
            <a:pPr algn="just" eaLnBrk="1" hangingPunct="1"/>
            <a:r>
              <a:rPr lang="en-AU" altLang="en-US" sz="1400">
                <a:ea typeface="ＭＳ Ｐゴシック" panose="020B0600070205080204" pitchFamily="34" charset="-128"/>
              </a:rPr>
              <a:t>Changes in a memory location effected by one processor are visible to all other processors. </a:t>
            </a:r>
          </a:p>
          <a:p>
            <a:pPr algn="just" eaLnBrk="1" hangingPunct="1"/>
            <a:r>
              <a:rPr lang="en-AU" altLang="en-US" sz="1400">
                <a:ea typeface="ＭＳ Ｐゴシック" panose="020B0600070205080204" pitchFamily="34" charset="-128"/>
              </a:rPr>
              <a:t>Shared memory machines can be divided into two main classes based upon memory access times: </a:t>
            </a:r>
            <a:r>
              <a:rPr lang="en-AU" altLang="en-US" sz="1400" b="1" i="1">
                <a:ea typeface="ＭＳ Ｐゴシック" panose="020B0600070205080204" pitchFamily="34" charset="-128"/>
              </a:rPr>
              <a:t>UMA</a:t>
            </a:r>
            <a:r>
              <a:rPr lang="en-AU" altLang="en-US" sz="1400">
                <a:ea typeface="ＭＳ Ｐゴシック" panose="020B0600070205080204" pitchFamily="34" charset="-128"/>
              </a:rPr>
              <a:t> and </a:t>
            </a:r>
            <a:r>
              <a:rPr lang="en-AU" altLang="en-US" sz="1400" b="1" i="1">
                <a:ea typeface="ＭＳ Ｐゴシック" panose="020B0600070205080204" pitchFamily="34" charset="-128"/>
              </a:rPr>
              <a:t>NUMA</a:t>
            </a:r>
            <a:r>
              <a:rPr lang="en-AU" altLang="en-US" sz="1400">
                <a:ea typeface="ＭＳ Ｐゴシック" panose="020B0600070205080204" pitchFamily="34" charset="-128"/>
              </a:rPr>
              <a:t>. </a:t>
            </a:r>
          </a:p>
        </p:txBody>
      </p:sp>
      <p:pic>
        <p:nvPicPr>
          <p:cNvPr id="28679" name="Picture 4" descr="shared_mem">
            <a:extLst>
              <a:ext uri="{FF2B5EF4-FFF2-40B4-BE49-F238E27FC236}">
                <a16:creationId xmlns:a16="http://schemas.microsoft.com/office/drawing/2014/main" id="{D393DC17-23C3-4955-A84E-293A315B7AB5}"/>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5867400" y="3216275"/>
            <a:ext cx="2847975" cy="1898650"/>
          </a:xfrm>
          <a:noFill/>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6">
            <a:extLst>
              <a:ext uri="{FF2B5EF4-FFF2-40B4-BE49-F238E27FC236}">
                <a16:creationId xmlns:a16="http://schemas.microsoft.com/office/drawing/2014/main" id="{19797724-6CF9-405C-B319-66A078BDC939}"/>
              </a:ext>
            </a:extLst>
          </p:cNvPr>
          <p:cNvSpPr>
            <a:spLocks noGrp="1"/>
          </p:cNvSpPr>
          <p:nvPr>
            <p:ph type="sldNum" sz="quarter" idx="12"/>
          </p:nvPr>
        </p:nvSpPr>
        <p:spPr bwMode="auto">
          <a:xfrm>
            <a:off x="6705600" y="63087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fontAlgn="base">
              <a:spcBef>
                <a:spcPct val="0"/>
              </a:spcBef>
              <a:spcAft>
                <a:spcPct val="0"/>
              </a:spcAft>
              <a:defRPr sz="1400" kern="1200">
                <a:solidFill>
                  <a:schemeClr val="tx1"/>
                </a:solidFill>
                <a:latin typeface="Arial" panose="020B0604020202020204" pitchFamily="34" charset="0"/>
                <a:ea typeface="ＭＳ Ｐゴシック" panose="020B0600070205080204" pitchFamily="34" charset="-128"/>
                <a:cs typeface="+mn-cs"/>
              </a:defRPr>
            </a:lvl1pPr>
            <a:lvl2pPr marL="457200" algn="l" rtl="0" fontAlgn="base">
              <a:spcBef>
                <a:spcPct val="0"/>
              </a:spcBef>
              <a:spcAft>
                <a:spcPct val="0"/>
              </a:spcAft>
              <a:defRPr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fontAlgn="base">
              <a:spcBef>
                <a:spcPct val="0"/>
              </a:spcBef>
              <a:spcAft>
                <a:spcPct val="0"/>
              </a:spcAft>
              <a:defRPr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fontAlgn="base">
              <a:spcBef>
                <a:spcPct val="0"/>
              </a:spcBef>
              <a:spcAft>
                <a:spcPct val="0"/>
              </a:spcAft>
              <a:defRPr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fontAlgn="base">
              <a:spcBef>
                <a:spcPct val="0"/>
              </a:spcBef>
              <a:spcAft>
                <a:spcPct val="0"/>
              </a:spcAft>
              <a:defRPr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Times New Roman" panose="02020603050405020304" pitchFamily="18" charset="0"/>
                <a:ea typeface="ＭＳ Ｐゴシック" panose="020B0600070205080204" pitchFamily="34" charset="-128"/>
                <a:cs typeface="+mn-cs"/>
              </a:defRPr>
            </a:lvl9pPr>
          </a:lstStyle>
          <a:p>
            <a:pPr eaLnBrk="1" hangingPunct="1"/>
            <a:fld id="{67682354-11AA-40B3-90EF-8FB43BA76EFD}" type="slidenum">
              <a:rPr lang="en-US" altLang="en-US" smtClean="0"/>
              <a:pPr eaLnBrk="1" hangingPunct="1"/>
              <a:t>37</a:t>
            </a:fld>
            <a:endParaRPr lang="en-US" altLang="en-US" sz="1400" dirty="0">
              <a:latin typeface="Arial" panose="020B0604020202020204" pitchFamily="34" charset="0"/>
            </a:endParaRPr>
          </a:p>
        </p:txBody>
      </p:sp>
      <p:sp>
        <p:nvSpPr>
          <p:cNvPr id="29701" name="Rectangle 2">
            <a:extLst>
              <a:ext uri="{FF2B5EF4-FFF2-40B4-BE49-F238E27FC236}">
                <a16:creationId xmlns:a16="http://schemas.microsoft.com/office/drawing/2014/main" id="{1773A381-775B-4D29-98A5-A16013F9FC1A}"/>
              </a:ext>
            </a:extLst>
          </p:cNvPr>
          <p:cNvSpPr>
            <a:spLocks noGrp="1" noChangeArrowheads="1"/>
          </p:cNvSpPr>
          <p:nvPr>
            <p:ph type="title"/>
          </p:nvPr>
        </p:nvSpPr>
        <p:spPr/>
        <p:txBody>
          <a:bodyPr/>
          <a:lstStyle/>
          <a:p>
            <a:pPr eaLnBrk="1" hangingPunct="1"/>
            <a:r>
              <a:rPr lang="en-AU" altLang="en-US">
                <a:ea typeface="ＭＳ Ｐゴシック" panose="020B0600070205080204" pitchFamily="34" charset="-128"/>
              </a:rPr>
              <a:t>Parallel Computer Memory Architectures</a:t>
            </a:r>
          </a:p>
        </p:txBody>
      </p:sp>
      <p:sp>
        <p:nvSpPr>
          <p:cNvPr id="29702" name="Rectangle 3">
            <a:extLst>
              <a:ext uri="{FF2B5EF4-FFF2-40B4-BE49-F238E27FC236}">
                <a16:creationId xmlns:a16="http://schemas.microsoft.com/office/drawing/2014/main" id="{3D536269-1E8F-462B-BF72-6D28EDC3440B}"/>
              </a:ext>
            </a:extLst>
          </p:cNvPr>
          <p:cNvSpPr>
            <a:spLocks noGrp="1" noChangeArrowheads="1"/>
          </p:cNvSpPr>
          <p:nvPr>
            <p:ph type="body" sz="half" idx="1"/>
          </p:nvPr>
        </p:nvSpPr>
        <p:spPr>
          <a:xfrm>
            <a:off x="304800" y="1143000"/>
            <a:ext cx="8229600" cy="4525963"/>
          </a:xfrm>
        </p:spPr>
        <p:txBody>
          <a:bodyPr/>
          <a:lstStyle/>
          <a:p>
            <a:pPr algn="just" eaLnBrk="1" hangingPunct="1">
              <a:spcBef>
                <a:spcPct val="60000"/>
              </a:spcBef>
              <a:buFontTx/>
              <a:buNone/>
            </a:pPr>
            <a:r>
              <a:rPr lang="en-AU" altLang="en-US" sz="1600" b="1" dirty="0">
                <a:ea typeface="ＭＳ Ｐゴシック" panose="020B0600070205080204" pitchFamily="34" charset="-128"/>
              </a:rPr>
              <a:t>Distributed Memory</a:t>
            </a:r>
          </a:p>
          <a:p>
            <a:pPr algn="just" eaLnBrk="1" hangingPunct="1">
              <a:spcBef>
                <a:spcPct val="60000"/>
              </a:spcBef>
            </a:pPr>
            <a:r>
              <a:rPr lang="en-AU" altLang="en-US" sz="1600" dirty="0">
                <a:ea typeface="ＭＳ Ｐゴシック" panose="020B0600070205080204" pitchFamily="34" charset="-128"/>
              </a:rPr>
              <a:t>Distributed memory systems require a communication network to connect inter-processor memory. </a:t>
            </a:r>
          </a:p>
          <a:p>
            <a:pPr algn="just" eaLnBrk="1" hangingPunct="1">
              <a:spcBef>
                <a:spcPct val="60000"/>
              </a:spcBef>
            </a:pPr>
            <a:r>
              <a:rPr lang="en-AU" altLang="en-US" sz="1600" dirty="0">
                <a:ea typeface="ＭＳ Ｐゴシック" panose="020B0600070205080204" pitchFamily="34" charset="-128"/>
              </a:rPr>
              <a:t>Processors have their own local memory. There is no concept of global address space across all processors. </a:t>
            </a:r>
          </a:p>
          <a:p>
            <a:pPr algn="just" eaLnBrk="1" hangingPunct="1">
              <a:spcBef>
                <a:spcPct val="60000"/>
              </a:spcBef>
            </a:pPr>
            <a:r>
              <a:rPr lang="en-AU" altLang="en-US" sz="1600" dirty="0">
                <a:ea typeface="ＭＳ Ｐゴシック" panose="020B0600070205080204" pitchFamily="34" charset="-128"/>
              </a:rPr>
              <a:t>Because each processor has its own local memory, it operates independently. Changes it makes to its local memory have no effect on the memory of other processors. Hence, the concept of cache coherency does not apply. </a:t>
            </a:r>
          </a:p>
          <a:p>
            <a:pPr algn="just" eaLnBrk="1" hangingPunct="1">
              <a:spcBef>
                <a:spcPct val="60000"/>
              </a:spcBef>
            </a:pPr>
            <a:r>
              <a:rPr lang="en-AU" altLang="en-US" sz="1600" dirty="0">
                <a:ea typeface="ＭＳ Ｐゴシック" panose="020B0600070205080204" pitchFamily="34" charset="-128"/>
              </a:rPr>
              <a:t>When a processor needs access to data in another processor, it is usually the task of the programmer to explicitly define how and when data is communicated. Synchronization between tasks is likewise the programmer's responsibility. </a:t>
            </a:r>
          </a:p>
          <a:p>
            <a:pPr algn="just" eaLnBrk="1" hangingPunct="1">
              <a:spcBef>
                <a:spcPct val="60000"/>
              </a:spcBef>
            </a:pPr>
            <a:r>
              <a:rPr lang="en-AU" altLang="en-US" sz="1600" dirty="0">
                <a:ea typeface="ＭＳ Ｐゴシック" panose="020B0600070205080204" pitchFamily="34" charset="-128"/>
              </a:rPr>
              <a:t>The network "fabric" used for data transfer varies widely, though it can be as simple as Ethernet.</a:t>
            </a:r>
          </a:p>
          <a:p>
            <a:pPr algn="just" eaLnBrk="1" hangingPunct="1">
              <a:spcBef>
                <a:spcPct val="60000"/>
              </a:spcBef>
            </a:pPr>
            <a:endParaRPr lang="en-AU" altLang="en-US" sz="1600" dirty="0">
              <a:ea typeface="ＭＳ Ｐゴシック" panose="020B0600070205080204" pitchFamily="34" charset="-128"/>
            </a:endParaRPr>
          </a:p>
        </p:txBody>
      </p:sp>
      <p:pic>
        <p:nvPicPr>
          <p:cNvPr id="10" name="Picture 3" descr="distributed_mem">
            <a:extLst>
              <a:ext uri="{FF2B5EF4-FFF2-40B4-BE49-F238E27FC236}">
                <a16:creationId xmlns:a16="http://schemas.microsoft.com/office/drawing/2014/main" id="{F3420903-0769-4314-84D7-62F4DA9E297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0" y="4953000"/>
            <a:ext cx="4491020" cy="167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6">
            <a:extLst>
              <a:ext uri="{FF2B5EF4-FFF2-40B4-BE49-F238E27FC236}">
                <a16:creationId xmlns:a16="http://schemas.microsoft.com/office/drawing/2014/main" id="{060341BE-C223-4085-A0B2-2E6449A4B8F9}"/>
              </a:ext>
            </a:extLst>
          </p:cNvPr>
          <p:cNvSpPr>
            <a:spLocks noGrp="1"/>
          </p:cNvSpPr>
          <p:nvPr>
            <p:ph type="sldNum" sz="quarter" idx="12"/>
          </p:nvPr>
        </p:nvSpPr>
        <p:spPr bwMode="auto">
          <a:xfrm>
            <a:off x="6934200" y="624840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fontAlgn="base">
              <a:spcBef>
                <a:spcPct val="0"/>
              </a:spcBef>
              <a:spcAft>
                <a:spcPct val="0"/>
              </a:spcAft>
              <a:defRPr sz="1400" kern="1200">
                <a:solidFill>
                  <a:schemeClr val="tx1"/>
                </a:solidFill>
                <a:latin typeface="Arial" panose="020B0604020202020204" pitchFamily="34" charset="0"/>
                <a:ea typeface="ＭＳ Ｐゴシック" panose="020B0600070205080204" pitchFamily="34" charset="-128"/>
                <a:cs typeface="+mn-cs"/>
              </a:defRPr>
            </a:lvl1pPr>
            <a:lvl2pPr marL="457200" algn="l" rtl="0" fontAlgn="base">
              <a:spcBef>
                <a:spcPct val="0"/>
              </a:spcBef>
              <a:spcAft>
                <a:spcPct val="0"/>
              </a:spcAft>
              <a:defRPr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fontAlgn="base">
              <a:spcBef>
                <a:spcPct val="0"/>
              </a:spcBef>
              <a:spcAft>
                <a:spcPct val="0"/>
              </a:spcAft>
              <a:defRPr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fontAlgn="base">
              <a:spcBef>
                <a:spcPct val="0"/>
              </a:spcBef>
              <a:spcAft>
                <a:spcPct val="0"/>
              </a:spcAft>
              <a:defRPr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fontAlgn="base">
              <a:spcBef>
                <a:spcPct val="0"/>
              </a:spcBef>
              <a:spcAft>
                <a:spcPct val="0"/>
              </a:spcAft>
              <a:defRPr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Times New Roman" panose="02020603050405020304" pitchFamily="18" charset="0"/>
                <a:ea typeface="ＭＳ Ｐゴシック" panose="020B0600070205080204" pitchFamily="34" charset="-128"/>
                <a:cs typeface="+mn-cs"/>
              </a:defRPr>
            </a:lvl9pPr>
          </a:lstStyle>
          <a:p>
            <a:pPr eaLnBrk="1" hangingPunct="1"/>
            <a:fld id="{67682354-11AA-40B3-90EF-8FB43BA76EFD}" type="slidenum">
              <a:rPr lang="en-US" altLang="en-US" smtClean="0"/>
              <a:pPr eaLnBrk="1" hangingPunct="1"/>
              <a:t>38</a:t>
            </a:fld>
            <a:endParaRPr lang="en-US" altLang="en-US" sz="1400" dirty="0">
              <a:latin typeface="Arial" panose="020B0604020202020204" pitchFamily="34" charset="0"/>
            </a:endParaRPr>
          </a:p>
        </p:txBody>
      </p:sp>
      <p:sp>
        <p:nvSpPr>
          <p:cNvPr id="31749" name="Rectangle 2">
            <a:extLst>
              <a:ext uri="{FF2B5EF4-FFF2-40B4-BE49-F238E27FC236}">
                <a16:creationId xmlns:a16="http://schemas.microsoft.com/office/drawing/2014/main" id="{892EE366-6FC1-4180-A6F7-D719CFF35ABA}"/>
              </a:ext>
            </a:extLst>
          </p:cNvPr>
          <p:cNvSpPr>
            <a:spLocks noGrp="1" noChangeArrowheads="1"/>
          </p:cNvSpPr>
          <p:nvPr>
            <p:ph type="title"/>
          </p:nvPr>
        </p:nvSpPr>
        <p:spPr/>
        <p:txBody>
          <a:bodyPr/>
          <a:lstStyle/>
          <a:p>
            <a:pPr eaLnBrk="1" hangingPunct="1"/>
            <a:r>
              <a:rPr lang="en-AU" altLang="en-US">
                <a:ea typeface="ＭＳ Ｐゴシック" panose="020B0600070205080204" pitchFamily="34" charset="-128"/>
              </a:rPr>
              <a:t>Parallel Computer Memory Architectures</a:t>
            </a:r>
          </a:p>
        </p:txBody>
      </p:sp>
      <p:sp>
        <p:nvSpPr>
          <p:cNvPr id="31750" name="Rectangle 3">
            <a:extLst>
              <a:ext uri="{FF2B5EF4-FFF2-40B4-BE49-F238E27FC236}">
                <a16:creationId xmlns:a16="http://schemas.microsoft.com/office/drawing/2014/main" id="{69647B85-8FFC-431A-A006-D51C6C19B3F3}"/>
              </a:ext>
            </a:extLst>
          </p:cNvPr>
          <p:cNvSpPr>
            <a:spLocks noGrp="1" noChangeArrowheads="1"/>
          </p:cNvSpPr>
          <p:nvPr>
            <p:ph type="body" sz="half" idx="1"/>
          </p:nvPr>
        </p:nvSpPr>
        <p:spPr>
          <a:xfrm>
            <a:off x="533400" y="1257300"/>
            <a:ext cx="8077200" cy="4343400"/>
          </a:xfrm>
        </p:spPr>
        <p:txBody>
          <a:bodyPr/>
          <a:lstStyle/>
          <a:p>
            <a:pPr algn="just" eaLnBrk="1" hangingPunct="1">
              <a:spcBef>
                <a:spcPct val="60000"/>
              </a:spcBef>
              <a:buFontTx/>
              <a:buNone/>
            </a:pPr>
            <a:r>
              <a:rPr lang="en-AU" altLang="en-US" sz="1600" b="1" dirty="0">
                <a:ea typeface="ＭＳ Ｐゴシック" panose="020B0600070205080204" pitchFamily="34" charset="-128"/>
              </a:rPr>
              <a:t>Hybrid</a:t>
            </a:r>
          </a:p>
          <a:p>
            <a:pPr algn="just" eaLnBrk="1" hangingPunct="1">
              <a:spcBef>
                <a:spcPct val="60000"/>
              </a:spcBef>
            </a:pPr>
            <a:r>
              <a:rPr lang="en-AU" altLang="en-US" sz="1600" dirty="0">
                <a:ea typeface="ＭＳ Ｐゴシック" panose="020B0600070205080204" pitchFamily="34" charset="-128"/>
              </a:rPr>
              <a:t>The largest and fastest computers in the world today employ both shared and distributed memory architectures.   </a:t>
            </a:r>
          </a:p>
          <a:p>
            <a:pPr algn="just" eaLnBrk="1" hangingPunct="1">
              <a:spcBef>
                <a:spcPct val="60000"/>
              </a:spcBef>
            </a:pPr>
            <a:r>
              <a:rPr lang="en-AU" altLang="en-US" sz="1600" dirty="0">
                <a:ea typeface="ＭＳ Ｐゴシック" panose="020B0600070205080204" pitchFamily="34" charset="-128"/>
              </a:rPr>
              <a:t>The shared memory component is usually a cache coherent SMP machine. Processors on a given SMP can address that machine's memory as global. </a:t>
            </a:r>
          </a:p>
          <a:p>
            <a:pPr algn="just" eaLnBrk="1" hangingPunct="1">
              <a:spcBef>
                <a:spcPct val="60000"/>
              </a:spcBef>
            </a:pPr>
            <a:r>
              <a:rPr lang="en-AU" altLang="en-US" sz="1600" dirty="0">
                <a:ea typeface="ＭＳ Ｐゴシック" panose="020B0600070205080204" pitchFamily="34" charset="-128"/>
              </a:rPr>
              <a:t>The distributed memory component is the networking of multiple SMPs. SMPs know only about their own memory - not the memory on another SMP. Therefore, network communications are required to move data from one SMP to another. </a:t>
            </a:r>
          </a:p>
          <a:p>
            <a:pPr algn="just" eaLnBrk="1" hangingPunct="1">
              <a:spcBef>
                <a:spcPct val="60000"/>
              </a:spcBef>
            </a:pPr>
            <a:r>
              <a:rPr lang="en-AU" altLang="en-US" sz="1600" dirty="0">
                <a:ea typeface="ＭＳ Ｐゴシック" panose="020B0600070205080204" pitchFamily="34" charset="-128"/>
              </a:rPr>
              <a:t>Current trends seem to indicate that this type of memory architecture will continue to prevail and increase at the high end of computing for the foreseeable future. </a:t>
            </a:r>
          </a:p>
          <a:p>
            <a:pPr algn="just" eaLnBrk="1" hangingPunct="1">
              <a:spcBef>
                <a:spcPct val="60000"/>
              </a:spcBef>
            </a:pPr>
            <a:r>
              <a:rPr lang="en-AU" altLang="en-US" sz="1600" dirty="0">
                <a:ea typeface="ＭＳ Ｐゴシック" panose="020B0600070205080204" pitchFamily="34" charset="-128"/>
              </a:rPr>
              <a:t>Advantages and Disadvantages: whatever is common to both shared and distributed memory architectures. </a:t>
            </a:r>
          </a:p>
          <a:p>
            <a:pPr algn="just" eaLnBrk="1" hangingPunct="1">
              <a:spcBef>
                <a:spcPct val="60000"/>
              </a:spcBef>
            </a:pPr>
            <a:endParaRPr lang="en-AU" altLang="en-US" sz="1600" dirty="0">
              <a:ea typeface="ＭＳ Ｐゴシック" panose="020B0600070205080204" pitchFamily="34" charset="-128"/>
            </a:endParaRPr>
          </a:p>
        </p:txBody>
      </p:sp>
      <p:pic>
        <p:nvPicPr>
          <p:cNvPr id="7" name="Picture 3" descr="hybrid_mem">
            <a:extLst>
              <a:ext uri="{FF2B5EF4-FFF2-40B4-BE49-F238E27FC236}">
                <a16:creationId xmlns:a16="http://schemas.microsoft.com/office/drawing/2014/main" id="{9AD424F2-A1DF-4DBE-A999-E537D6C6D8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14800" y="4953000"/>
            <a:ext cx="4610100" cy="172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1E2B87D-8B88-44E8-9AE6-E89FA9C4032B}"/>
              </a:ext>
            </a:extLst>
          </p:cNvPr>
          <p:cNvSpPr>
            <a:spLocks noGrp="1"/>
          </p:cNvSpPr>
          <p:nvPr>
            <p:ph type="sldNum" sz="quarter" idx="12"/>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fontAlgn="base">
              <a:spcBef>
                <a:spcPct val="0"/>
              </a:spcBef>
              <a:spcAft>
                <a:spcPct val="0"/>
              </a:spcAft>
              <a:defRPr sz="1400" kern="1200">
                <a:solidFill>
                  <a:schemeClr val="tx1"/>
                </a:solidFill>
                <a:latin typeface="Arial" panose="020B0604020202020204" pitchFamily="34" charset="0"/>
                <a:ea typeface="ＭＳ Ｐゴシック" panose="020B0600070205080204" pitchFamily="34" charset="-128"/>
                <a:cs typeface="+mn-cs"/>
              </a:defRPr>
            </a:lvl1pPr>
            <a:lvl2pPr marL="457200" algn="l" rtl="0" fontAlgn="base">
              <a:spcBef>
                <a:spcPct val="0"/>
              </a:spcBef>
              <a:spcAft>
                <a:spcPct val="0"/>
              </a:spcAft>
              <a:defRPr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fontAlgn="base">
              <a:spcBef>
                <a:spcPct val="0"/>
              </a:spcBef>
              <a:spcAft>
                <a:spcPct val="0"/>
              </a:spcAft>
              <a:defRPr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fontAlgn="base">
              <a:spcBef>
                <a:spcPct val="0"/>
              </a:spcBef>
              <a:spcAft>
                <a:spcPct val="0"/>
              </a:spcAft>
              <a:defRPr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fontAlgn="base">
              <a:spcBef>
                <a:spcPct val="0"/>
              </a:spcBef>
              <a:spcAft>
                <a:spcPct val="0"/>
              </a:spcAft>
              <a:defRPr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Times New Roman" panose="02020603050405020304" pitchFamily="18" charset="0"/>
                <a:ea typeface="ＭＳ Ｐゴシック" panose="020B0600070205080204" pitchFamily="34" charset="-128"/>
                <a:cs typeface="+mn-cs"/>
              </a:defRPr>
            </a:lvl9pPr>
          </a:lstStyle>
          <a:p>
            <a:pPr eaLnBrk="1" hangingPunct="1"/>
            <a:fld id="{6FABB20C-C340-475E-AA8E-3E0C4A387DB4}" type="slidenum">
              <a:rPr lang="en-US" altLang="en-US" smtClean="0"/>
              <a:pPr eaLnBrk="1" hangingPunct="1"/>
              <a:t>39</a:t>
            </a:fld>
            <a:endParaRPr lang="en-US" altLang="en-US" sz="1400">
              <a:latin typeface="Arial" panose="020B0604020202020204" pitchFamily="34" charset="0"/>
            </a:endParaRPr>
          </a:p>
        </p:txBody>
      </p:sp>
      <p:sp>
        <p:nvSpPr>
          <p:cNvPr id="33797" name="Rectangle 2">
            <a:extLst>
              <a:ext uri="{FF2B5EF4-FFF2-40B4-BE49-F238E27FC236}">
                <a16:creationId xmlns:a16="http://schemas.microsoft.com/office/drawing/2014/main" id="{C76710E6-1379-47AB-83E4-EA81B16463E0}"/>
              </a:ext>
            </a:extLst>
          </p:cNvPr>
          <p:cNvSpPr>
            <a:spLocks noGrp="1" noChangeArrowheads="1"/>
          </p:cNvSpPr>
          <p:nvPr>
            <p:ph type="title"/>
          </p:nvPr>
        </p:nvSpPr>
        <p:spPr/>
        <p:txBody>
          <a:bodyPr/>
          <a:lstStyle/>
          <a:p>
            <a:pPr eaLnBrk="1" hangingPunct="1"/>
            <a:r>
              <a:rPr lang="en-AU" altLang="en-US">
                <a:ea typeface="ＭＳ Ｐゴシック" panose="020B0600070205080204" pitchFamily="34" charset="-128"/>
              </a:rPr>
              <a:t>Parallel Programming Models </a:t>
            </a:r>
          </a:p>
        </p:txBody>
      </p:sp>
      <p:sp>
        <p:nvSpPr>
          <p:cNvPr id="33798" name="Rectangle 3">
            <a:extLst>
              <a:ext uri="{FF2B5EF4-FFF2-40B4-BE49-F238E27FC236}">
                <a16:creationId xmlns:a16="http://schemas.microsoft.com/office/drawing/2014/main" id="{2501429D-50EE-45A1-A33C-8A912F525E01}"/>
              </a:ext>
            </a:extLst>
          </p:cNvPr>
          <p:cNvSpPr>
            <a:spLocks noGrp="1" noChangeArrowheads="1"/>
          </p:cNvSpPr>
          <p:nvPr>
            <p:ph type="body" idx="1"/>
          </p:nvPr>
        </p:nvSpPr>
        <p:spPr>
          <a:xfrm>
            <a:off x="533400" y="1425876"/>
            <a:ext cx="8229600" cy="4297363"/>
          </a:xfrm>
        </p:spPr>
        <p:txBody>
          <a:bodyPr/>
          <a:lstStyle/>
          <a:p>
            <a:pPr eaLnBrk="1" hangingPunct="1">
              <a:buFontTx/>
              <a:buNone/>
            </a:pPr>
            <a:r>
              <a:rPr lang="en-AU" altLang="en-US" sz="1600" b="1" dirty="0">
                <a:ea typeface="ＭＳ Ｐゴシック" panose="020B0600070205080204" pitchFamily="34" charset="-128"/>
              </a:rPr>
              <a:t>Overview</a:t>
            </a:r>
          </a:p>
          <a:p>
            <a:pPr eaLnBrk="1" hangingPunct="1"/>
            <a:endParaRPr lang="en-AU" altLang="en-US" sz="1600" dirty="0">
              <a:ea typeface="ＭＳ Ｐゴシック" panose="020B0600070205080204" pitchFamily="34" charset="-128"/>
            </a:endParaRPr>
          </a:p>
          <a:p>
            <a:pPr eaLnBrk="1" hangingPunct="1"/>
            <a:r>
              <a:rPr lang="en-AU" altLang="en-US" sz="1600" dirty="0">
                <a:ea typeface="ＭＳ Ｐゴシック" panose="020B0600070205080204" pitchFamily="34" charset="-128"/>
              </a:rPr>
              <a:t>There are several parallel programming models in common use: </a:t>
            </a:r>
          </a:p>
          <a:p>
            <a:pPr lvl="1" eaLnBrk="1" hangingPunct="1"/>
            <a:r>
              <a:rPr lang="en-AU" altLang="en-US" sz="1600" dirty="0">
                <a:ea typeface="ＭＳ Ｐゴシック" panose="020B0600070205080204" pitchFamily="34" charset="-128"/>
              </a:rPr>
              <a:t>Shared Memory </a:t>
            </a:r>
          </a:p>
          <a:p>
            <a:pPr lvl="1" eaLnBrk="1" hangingPunct="1"/>
            <a:r>
              <a:rPr lang="en-AU" altLang="en-US" sz="1600" dirty="0">
                <a:ea typeface="ＭＳ Ｐゴシック" panose="020B0600070205080204" pitchFamily="34" charset="-128"/>
              </a:rPr>
              <a:t>Threads </a:t>
            </a:r>
          </a:p>
          <a:p>
            <a:pPr lvl="1" eaLnBrk="1" hangingPunct="1"/>
            <a:r>
              <a:rPr lang="en-AU" altLang="en-US" sz="1600" dirty="0">
                <a:ea typeface="ＭＳ Ｐゴシック" panose="020B0600070205080204" pitchFamily="34" charset="-128"/>
              </a:rPr>
              <a:t>Message Passing </a:t>
            </a:r>
          </a:p>
          <a:p>
            <a:pPr lvl="1" eaLnBrk="1" hangingPunct="1"/>
            <a:r>
              <a:rPr lang="en-AU" altLang="en-US" sz="1600" dirty="0">
                <a:ea typeface="ＭＳ Ｐゴシック" panose="020B0600070205080204" pitchFamily="34" charset="-128"/>
              </a:rPr>
              <a:t>Data Parallel </a:t>
            </a:r>
          </a:p>
          <a:p>
            <a:pPr lvl="1" eaLnBrk="1" hangingPunct="1"/>
            <a:r>
              <a:rPr lang="en-AU" altLang="en-US" sz="1600" dirty="0">
                <a:ea typeface="ＭＳ Ｐゴシック" panose="020B0600070205080204" pitchFamily="34" charset="-128"/>
              </a:rPr>
              <a:t>Hybrid </a:t>
            </a:r>
          </a:p>
          <a:p>
            <a:pPr eaLnBrk="1" hangingPunct="1"/>
            <a:endParaRPr lang="en-AU" altLang="en-US" sz="1600" dirty="0">
              <a:ea typeface="ＭＳ Ｐゴシック" panose="020B0600070205080204" pitchFamily="34" charset="-128"/>
            </a:endParaRPr>
          </a:p>
          <a:p>
            <a:pPr eaLnBrk="1" hangingPunct="1"/>
            <a:r>
              <a:rPr lang="en-AU" altLang="en-US" sz="1600" dirty="0">
                <a:ea typeface="ＭＳ Ｐゴシック" panose="020B0600070205080204" pitchFamily="34" charset="-128"/>
              </a:rPr>
              <a:t>Parallel programming models exist as an abstraction above hardware and memory architectures. </a:t>
            </a:r>
          </a:p>
          <a:p>
            <a:pPr eaLnBrk="1" hangingPunct="1"/>
            <a:endParaRPr lang="en-AU" altLang="en-US" sz="1600" dirty="0">
              <a:ea typeface="ＭＳ Ｐゴシック" panose="020B0600070205080204" pitchFamily="34" charset="-128"/>
            </a:endParaRPr>
          </a:p>
          <a:p>
            <a:pPr eaLnBrk="1" hangingPunct="1"/>
            <a:r>
              <a:rPr lang="en-AU" altLang="en-US" sz="1600" dirty="0">
                <a:ea typeface="ＭＳ Ｐゴシック" panose="020B0600070205080204" pitchFamily="34" charset="-128"/>
              </a:rPr>
              <a:t>Although it might not seem apparent, these models are NOT specific to a particular type of machine or memory architecture. In fact, any of these models can (theoretically) be implemented on any underlying hardware. </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2"/>
          <p:cNvSpPr>
            <a:spLocks noGrp="1" noChangeArrowheads="1"/>
          </p:cNvSpPr>
          <p:nvPr>
            <p:ph type="title"/>
          </p:nvPr>
        </p:nvSpPr>
        <p:spPr/>
        <p:txBody>
          <a:bodyPr/>
          <a:lstStyle/>
          <a:p>
            <a:pPr eaLnBrk="1" hangingPunct="1"/>
            <a:r>
              <a:rPr lang="en-US" altLang="en-US" sz="2800" b="1"/>
              <a:t>Definitions</a:t>
            </a:r>
          </a:p>
        </p:txBody>
      </p:sp>
      <p:sp>
        <p:nvSpPr>
          <p:cNvPr id="9220" name="Rectangle 3"/>
          <p:cNvSpPr>
            <a:spLocks noGrp="1" noChangeArrowheads="1"/>
          </p:cNvSpPr>
          <p:nvPr>
            <p:ph idx="1"/>
          </p:nvPr>
        </p:nvSpPr>
        <p:spPr>
          <a:xfrm>
            <a:off x="914400" y="1600200"/>
            <a:ext cx="7772400" cy="4191000"/>
          </a:xfrm>
        </p:spPr>
        <p:txBody>
          <a:bodyPr/>
          <a:lstStyle/>
          <a:p>
            <a:pPr marL="3175" indent="-3175" eaLnBrk="1" hangingPunct="1">
              <a:buFont typeface="Wingdings" panose="05000000000000000000" pitchFamily="2" charset="2"/>
              <a:buNone/>
            </a:pPr>
            <a:r>
              <a:rPr lang="en-US" altLang="en-US" b="1" u="sng" dirty="0">
                <a:latin typeface="Times New Roman" panose="02020603050405020304" pitchFamily="18" charset="0"/>
              </a:rPr>
              <a:t>A parallel computer</a:t>
            </a:r>
            <a:r>
              <a:rPr lang="en-US" altLang="en-US" dirty="0">
                <a:latin typeface="Times New Roman" panose="02020603050405020304" pitchFamily="18" charset="0"/>
              </a:rPr>
              <a:t> is simply a single computer with multiple internal processors, or a group of multiple computers interconnected to form a coherent high-performance computing platform.</a:t>
            </a:r>
          </a:p>
          <a:p>
            <a:pPr marL="3175" indent="-3175" eaLnBrk="1" hangingPunct="1">
              <a:buFont typeface="Wingdings" panose="05000000000000000000" pitchFamily="2" charset="2"/>
              <a:buNone/>
            </a:pPr>
            <a:endParaRPr lang="en-US" altLang="en-US" b="1" u="sng" dirty="0">
              <a:latin typeface="Times New Roman" panose="02020603050405020304" pitchFamily="18" charset="0"/>
            </a:endParaRPr>
          </a:p>
          <a:p>
            <a:pPr marL="3175" indent="-3175" eaLnBrk="1" hangingPunct="1">
              <a:buFont typeface="Wingdings" panose="05000000000000000000" pitchFamily="2" charset="2"/>
              <a:buNone/>
            </a:pPr>
            <a:r>
              <a:rPr lang="en-US" altLang="en-US" b="1" u="sng" dirty="0">
                <a:latin typeface="Times New Roman" panose="02020603050405020304" pitchFamily="18" charset="0"/>
              </a:rPr>
              <a:t>Parallel programming</a:t>
            </a:r>
            <a:r>
              <a:rPr lang="en-US" altLang="en-US" dirty="0">
                <a:latin typeface="Times New Roman" panose="02020603050405020304" pitchFamily="18" charset="0"/>
              </a:rPr>
              <a:t> is programming multiple computers, or computers with multiple internal processors, to solve a problem at a greater computational speed than is possible with a single computer.</a:t>
            </a:r>
          </a:p>
        </p:txBody>
      </p:sp>
      <p:sp>
        <p:nvSpPr>
          <p:cNvPr id="9218" name="Slide Number Placeholder 5"/>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90000"/>
              <a:buFont typeface="Wingdings" panose="05000000000000000000" pitchFamily="2" charset="2"/>
              <a:buChar char="n"/>
              <a:defRPr sz="2800">
                <a:solidFill>
                  <a:schemeClr val="tx1"/>
                </a:solidFill>
                <a:latin typeface="Arial" panose="020B0604020202020204" pitchFamily="34" charset="0"/>
              </a:defRPr>
            </a:lvl1pPr>
            <a:lvl2pPr marL="742950" indent="-285750">
              <a:spcBef>
                <a:spcPct val="20000"/>
              </a:spcBef>
              <a:buClr>
                <a:schemeClr val="accent1"/>
              </a:buClr>
              <a:buSzPct val="75000"/>
              <a:buFont typeface="Wingdings" panose="05000000000000000000" pitchFamily="2" charset="2"/>
              <a:buChar char="n"/>
              <a:defRPr sz="2600">
                <a:solidFill>
                  <a:schemeClr val="tx1"/>
                </a:solidFill>
                <a:latin typeface="Arial" panose="020B0604020202020204" pitchFamily="34" charset="0"/>
              </a:defRPr>
            </a:lvl2pPr>
            <a:lvl3pPr marL="1143000" indent="-228600">
              <a:spcBef>
                <a:spcPct val="20000"/>
              </a:spcBef>
              <a:buClr>
                <a:schemeClr val="folHlink"/>
              </a:buClr>
              <a:buSzPct val="55000"/>
              <a:buFont typeface="Wingdings" panose="05000000000000000000" pitchFamily="2" charset="2"/>
              <a:buChar char="n"/>
              <a:defRPr sz="2300">
                <a:solidFill>
                  <a:schemeClr val="tx1"/>
                </a:solidFill>
                <a:latin typeface="Arial" panose="020B0604020202020204" pitchFamily="34" charset="0"/>
              </a:defRPr>
            </a:lvl3pPr>
            <a:lvl4pPr marL="16002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FontTx/>
              <a:buNone/>
            </a:pPr>
            <a:fld id="{D1150BDF-EB17-435F-AE0B-C96F682BC3E2}" type="slidenum">
              <a:rPr lang="en-US" altLang="en-US" sz="1000"/>
              <a:pPr>
                <a:spcBef>
                  <a:spcPct val="0"/>
                </a:spcBef>
                <a:buClrTx/>
                <a:buSzTx/>
                <a:buFontTx/>
                <a:buNone/>
              </a:pPr>
              <a:t>4</a:t>
            </a:fld>
            <a:endParaRPr lang="en-US" altLang="en-US" sz="100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Number Placeholder 5"/>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90000"/>
              <a:buFont typeface="Wingdings" panose="05000000000000000000" pitchFamily="2" charset="2"/>
              <a:buChar char="n"/>
              <a:defRPr sz="2800">
                <a:solidFill>
                  <a:schemeClr val="tx1"/>
                </a:solidFill>
                <a:latin typeface="Arial" panose="020B0604020202020204" pitchFamily="34" charset="0"/>
              </a:defRPr>
            </a:lvl1pPr>
            <a:lvl2pPr marL="742950" indent="-285750">
              <a:spcBef>
                <a:spcPct val="20000"/>
              </a:spcBef>
              <a:buClr>
                <a:schemeClr val="accent1"/>
              </a:buClr>
              <a:buSzPct val="75000"/>
              <a:buFont typeface="Wingdings" panose="05000000000000000000" pitchFamily="2" charset="2"/>
              <a:buChar char="n"/>
              <a:defRPr sz="2600">
                <a:solidFill>
                  <a:schemeClr val="tx1"/>
                </a:solidFill>
                <a:latin typeface="Arial" panose="020B0604020202020204" pitchFamily="34" charset="0"/>
              </a:defRPr>
            </a:lvl2pPr>
            <a:lvl3pPr marL="1143000" indent="-228600">
              <a:spcBef>
                <a:spcPct val="20000"/>
              </a:spcBef>
              <a:buClr>
                <a:schemeClr val="folHlink"/>
              </a:buClr>
              <a:buSzPct val="55000"/>
              <a:buFont typeface="Wingdings" panose="05000000000000000000" pitchFamily="2" charset="2"/>
              <a:buChar char="n"/>
              <a:defRPr sz="2300">
                <a:solidFill>
                  <a:schemeClr val="tx1"/>
                </a:solidFill>
                <a:latin typeface="Arial" panose="020B0604020202020204" pitchFamily="34" charset="0"/>
              </a:defRPr>
            </a:lvl3pPr>
            <a:lvl4pPr marL="16002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FontTx/>
              <a:buNone/>
            </a:pPr>
            <a:fld id="{91868A69-E7F1-4687-91CE-9F9A05AE1D0D}" type="slidenum">
              <a:rPr lang="en-US" altLang="en-US" sz="1000"/>
              <a:pPr>
                <a:spcBef>
                  <a:spcPct val="0"/>
                </a:spcBef>
                <a:buClrTx/>
                <a:buSzTx/>
                <a:buFontTx/>
                <a:buNone/>
              </a:pPr>
              <a:t>40</a:t>
            </a:fld>
            <a:endParaRPr lang="en-US" altLang="en-US" sz="1000"/>
          </a:p>
        </p:txBody>
      </p:sp>
      <p:sp>
        <p:nvSpPr>
          <p:cNvPr id="47107" name="Text Box 2"/>
          <p:cNvSpPr txBox="1">
            <a:spLocks noChangeArrowheads="1"/>
          </p:cNvSpPr>
          <p:nvPr/>
        </p:nvSpPr>
        <p:spPr bwMode="auto">
          <a:xfrm>
            <a:off x="762000" y="1676400"/>
            <a:ext cx="7848600" cy="434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76213" indent="-176213">
              <a:spcBef>
                <a:spcPct val="20000"/>
              </a:spcBef>
              <a:buClr>
                <a:schemeClr val="folHlink"/>
              </a:buClr>
              <a:buSzPct val="90000"/>
              <a:buFont typeface="Wingdings" panose="05000000000000000000" pitchFamily="2" charset="2"/>
              <a:buChar char="n"/>
              <a:defRPr sz="2800">
                <a:solidFill>
                  <a:schemeClr val="tx1"/>
                </a:solidFill>
                <a:latin typeface="Arial" panose="020B0604020202020204" pitchFamily="34" charset="0"/>
              </a:defRPr>
            </a:lvl1pPr>
            <a:lvl2pPr marL="742950" indent="-285750">
              <a:spcBef>
                <a:spcPct val="20000"/>
              </a:spcBef>
              <a:buClr>
                <a:schemeClr val="accent1"/>
              </a:buClr>
              <a:buSzPct val="75000"/>
              <a:buFont typeface="Wingdings" panose="05000000000000000000" pitchFamily="2" charset="2"/>
              <a:buChar char="n"/>
              <a:defRPr sz="2600">
                <a:solidFill>
                  <a:schemeClr val="tx1"/>
                </a:solidFill>
                <a:latin typeface="Arial" panose="020B0604020202020204" pitchFamily="34" charset="0"/>
              </a:defRPr>
            </a:lvl2pPr>
            <a:lvl3pPr marL="1143000" indent="-228600">
              <a:spcBef>
                <a:spcPct val="20000"/>
              </a:spcBef>
              <a:buClr>
                <a:schemeClr val="folHlink"/>
              </a:buClr>
              <a:buSzPct val="55000"/>
              <a:buFont typeface="Wingdings" panose="05000000000000000000" pitchFamily="2" charset="2"/>
              <a:buChar char="n"/>
              <a:defRPr sz="2300">
                <a:solidFill>
                  <a:schemeClr val="tx1"/>
                </a:solidFill>
                <a:latin typeface="Arial" panose="020B0604020202020204" pitchFamily="34" charset="0"/>
              </a:defRPr>
            </a:lvl3pPr>
            <a:lvl4pPr marL="16002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9pPr>
          </a:lstStyle>
          <a:p>
            <a:pPr>
              <a:spcBef>
                <a:spcPct val="50000"/>
              </a:spcBef>
              <a:buClrTx/>
              <a:buSzTx/>
              <a:buFontTx/>
              <a:buChar char="•"/>
            </a:pPr>
            <a:r>
              <a:rPr lang="en-US" altLang="en-US" sz="2400">
                <a:latin typeface="Times New Roman" panose="02020603050405020304" pitchFamily="18" charset="0"/>
              </a:rPr>
              <a:t>Another programming structure we may use is the </a:t>
            </a:r>
            <a:r>
              <a:rPr lang="en-US" altLang="en-US" sz="2400" b="1">
                <a:latin typeface="Times New Roman" panose="02020603050405020304" pitchFamily="18" charset="0"/>
              </a:rPr>
              <a:t>Single Program Multiple Data (SPMD)</a:t>
            </a:r>
            <a:r>
              <a:rPr lang="en-US" altLang="en-US" sz="2400">
                <a:latin typeface="Times New Roman" panose="02020603050405020304" pitchFamily="18" charset="0"/>
              </a:rPr>
              <a:t> structure.</a:t>
            </a:r>
          </a:p>
          <a:p>
            <a:pPr>
              <a:spcBef>
                <a:spcPct val="50000"/>
              </a:spcBef>
              <a:buClrTx/>
              <a:buSzTx/>
              <a:buFontTx/>
              <a:buChar char="•"/>
            </a:pPr>
            <a:r>
              <a:rPr lang="en-US" altLang="en-US" sz="2400">
                <a:latin typeface="Times New Roman" panose="02020603050405020304" pitchFamily="18" charset="0"/>
              </a:rPr>
              <a:t>In this structure, a single source program is written and each processor will execute its personal copy of this program,  although independently, and not in synchrony.</a:t>
            </a:r>
          </a:p>
          <a:p>
            <a:pPr>
              <a:spcBef>
                <a:spcPct val="50000"/>
              </a:spcBef>
              <a:buClrTx/>
              <a:buSzTx/>
              <a:buFontTx/>
              <a:buChar char="•"/>
            </a:pPr>
            <a:r>
              <a:rPr lang="en-US" altLang="en-US" sz="2400">
                <a:latin typeface="Times New Roman" panose="02020603050405020304" pitchFamily="18" charset="0"/>
              </a:rPr>
              <a:t>This source program can be constructed so that parts of the program are executed by certain computers and not others depending on the identity of the computer.</a:t>
            </a:r>
          </a:p>
          <a:p>
            <a:pPr>
              <a:spcBef>
                <a:spcPct val="50000"/>
              </a:spcBef>
              <a:buClrTx/>
              <a:buSzTx/>
              <a:buFontTx/>
              <a:buChar char="•"/>
            </a:pPr>
            <a:r>
              <a:rPr lang="en-US" altLang="en-US" sz="2400">
                <a:latin typeface="Times New Roman" panose="02020603050405020304" pitchFamily="18" charset="0"/>
              </a:rPr>
              <a:t>For a </a:t>
            </a:r>
            <a:r>
              <a:rPr lang="en-US" altLang="en-US" sz="2400" b="1">
                <a:latin typeface="Times New Roman" panose="02020603050405020304" pitchFamily="18" charset="0"/>
              </a:rPr>
              <a:t>master-slave</a:t>
            </a:r>
            <a:r>
              <a:rPr lang="en-US" altLang="en-US" sz="2400">
                <a:latin typeface="Times New Roman" panose="02020603050405020304" pitchFamily="18" charset="0"/>
              </a:rPr>
              <a:t> structure, the programs could have parts for the master and parts for slaves.</a:t>
            </a:r>
          </a:p>
        </p:txBody>
      </p:sp>
      <p:sp>
        <p:nvSpPr>
          <p:cNvPr id="47108" name="Rectangle 3"/>
          <p:cNvSpPr>
            <a:spLocks noChangeArrowheads="1"/>
          </p:cNvSpPr>
          <p:nvPr/>
        </p:nvSpPr>
        <p:spPr bwMode="auto">
          <a:xfrm>
            <a:off x="792163" y="776288"/>
            <a:ext cx="7602537"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folHlink"/>
              </a:buClr>
              <a:buSzPct val="90000"/>
              <a:buFont typeface="Wingdings" panose="05000000000000000000" pitchFamily="2" charset="2"/>
              <a:buChar char="n"/>
              <a:defRPr sz="2800">
                <a:solidFill>
                  <a:schemeClr val="tx1"/>
                </a:solidFill>
                <a:latin typeface="Arial" panose="020B0604020202020204" pitchFamily="34" charset="0"/>
              </a:defRPr>
            </a:lvl1pPr>
            <a:lvl2pPr marL="742950" indent="-285750">
              <a:spcBef>
                <a:spcPct val="20000"/>
              </a:spcBef>
              <a:buClr>
                <a:schemeClr val="accent1"/>
              </a:buClr>
              <a:buSzPct val="75000"/>
              <a:buFont typeface="Wingdings" panose="05000000000000000000" pitchFamily="2" charset="2"/>
              <a:buChar char="n"/>
              <a:defRPr sz="2600">
                <a:solidFill>
                  <a:schemeClr val="tx1"/>
                </a:solidFill>
                <a:latin typeface="Arial" panose="020B0604020202020204" pitchFamily="34" charset="0"/>
              </a:defRPr>
            </a:lvl2pPr>
            <a:lvl3pPr marL="1143000" indent="-228600">
              <a:spcBef>
                <a:spcPct val="20000"/>
              </a:spcBef>
              <a:buClr>
                <a:schemeClr val="folHlink"/>
              </a:buClr>
              <a:buSzPct val="55000"/>
              <a:buFont typeface="Wingdings" panose="05000000000000000000" pitchFamily="2" charset="2"/>
              <a:buChar char="n"/>
              <a:defRPr sz="2300">
                <a:solidFill>
                  <a:schemeClr val="tx1"/>
                </a:solidFill>
                <a:latin typeface="Arial" panose="020B0604020202020204" pitchFamily="34" charset="0"/>
              </a:defRPr>
            </a:lvl3pPr>
            <a:lvl4pPr marL="16002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9pPr>
          </a:lstStyle>
          <a:p>
            <a:pPr algn="ctr">
              <a:spcBef>
                <a:spcPct val="0"/>
              </a:spcBef>
              <a:buClrTx/>
              <a:buSzTx/>
              <a:buFontTx/>
              <a:buNone/>
            </a:pPr>
            <a:r>
              <a:rPr lang="en-US" altLang="en-US" b="1">
                <a:solidFill>
                  <a:srgbClr val="000000"/>
                </a:solidFill>
                <a:latin typeface="Times New Roman" panose="02020603050405020304" pitchFamily="18" charset="0"/>
              </a:rPr>
              <a:t>Single Program Multiple Data (SPMD) structure</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Slide Number Placeholder 5"/>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90000"/>
              <a:buFont typeface="Wingdings" panose="05000000000000000000" pitchFamily="2" charset="2"/>
              <a:buChar char="n"/>
              <a:defRPr sz="2800">
                <a:solidFill>
                  <a:schemeClr val="tx1"/>
                </a:solidFill>
                <a:latin typeface="Arial" panose="020B0604020202020204" pitchFamily="34" charset="0"/>
              </a:defRPr>
            </a:lvl1pPr>
            <a:lvl2pPr marL="742950" indent="-285750">
              <a:spcBef>
                <a:spcPct val="20000"/>
              </a:spcBef>
              <a:buClr>
                <a:schemeClr val="accent1"/>
              </a:buClr>
              <a:buSzPct val="75000"/>
              <a:buFont typeface="Wingdings" panose="05000000000000000000" pitchFamily="2" charset="2"/>
              <a:buChar char="n"/>
              <a:defRPr sz="2600">
                <a:solidFill>
                  <a:schemeClr val="tx1"/>
                </a:solidFill>
                <a:latin typeface="Arial" panose="020B0604020202020204" pitchFamily="34" charset="0"/>
              </a:defRPr>
            </a:lvl2pPr>
            <a:lvl3pPr marL="1143000" indent="-228600">
              <a:spcBef>
                <a:spcPct val="20000"/>
              </a:spcBef>
              <a:buClr>
                <a:schemeClr val="folHlink"/>
              </a:buClr>
              <a:buSzPct val="55000"/>
              <a:buFont typeface="Wingdings" panose="05000000000000000000" pitchFamily="2" charset="2"/>
              <a:buChar char="n"/>
              <a:defRPr sz="2300">
                <a:solidFill>
                  <a:schemeClr val="tx1"/>
                </a:solidFill>
                <a:latin typeface="Arial" panose="020B0604020202020204" pitchFamily="34" charset="0"/>
              </a:defRPr>
            </a:lvl3pPr>
            <a:lvl4pPr marL="16002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FontTx/>
              <a:buNone/>
            </a:pPr>
            <a:fld id="{BB5A2606-A368-445C-B596-B39B093D9CBC}" type="slidenum">
              <a:rPr lang="en-US" altLang="en-US" sz="1000"/>
              <a:pPr>
                <a:spcBef>
                  <a:spcPct val="0"/>
                </a:spcBef>
                <a:buClrTx/>
                <a:buSzTx/>
                <a:buFontTx/>
                <a:buNone/>
              </a:pPr>
              <a:t>41</a:t>
            </a:fld>
            <a:endParaRPr lang="en-US" altLang="en-US" sz="1000"/>
          </a:p>
        </p:txBody>
      </p:sp>
      <p:sp>
        <p:nvSpPr>
          <p:cNvPr id="46083" name="Text Box 3"/>
          <p:cNvSpPr txBox="1">
            <a:spLocks noChangeArrowheads="1"/>
          </p:cNvSpPr>
          <p:nvPr/>
        </p:nvSpPr>
        <p:spPr bwMode="auto">
          <a:xfrm>
            <a:off x="457200" y="1828800"/>
            <a:ext cx="8382000" cy="3046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76213" indent="-176213">
              <a:spcBef>
                <a:spcPct val="20000"/>
              </a:spcBef>
              <a:buClr>
                <a:schemeClr val="folHlink"/>
              </a:buClr>
              <a:buSzPct val="90000"/>
              <a:buFont typeface="Wingdings" panose="05000000000000000000" pitchFamily="2" charset="2"/>
              <a:buChar char="n"/>
              <a:defRPr sz="2800">
                <a:solidFill>
                  <a:schemeClr val="tx1"/>
                </a:solidFill>
                <a:latin typeface="Arial" panose="020B0604020202020204" pitchFamily="34" charset="0"/>
              </a:defRPr>
            </a:lvl1pPr>
            <a:lvl2pPr marL="742950" indent="-285750">
              <a:spcBef>
                <a:spcPct val="20000"/>
              </a:spcBef>
              <a:buClr>
                <a:schemeClr val="accent1"/>
              </a:buClr>
              <a:buSzPct val="75000"/>
              <a:buFont typeface="Wingdings" panose="05000000000000000000" pitchFamily="2" charset="2"/>
              <a:buChar char="n"/>
              <a:defRPr sz="2600">
                <a:solidFill>
                  <a:schemeClr val="tx1"/>
                </a:solidFill>
                <a:latin typeface="Arial" panose="020B0604020202020204" pitchFamily="34" charset="0"/>
              </a:defRPr>
            </a:lvl2pPr>
            <a:lvl3pPr marL="1143000" indent="-228600">
              <a:spcBef>
                <a:spcPct val="20000"/>
              </a:spcBef>
              <a:buClr>
                <a:schemeClr val="folHlink"/>
              </a:buClr>
              <a:buSzPct val="55000"/>
              <a:buFont typeface="Wingdings" panose="05000000000000000000" pitchFamily="2" charset="2"/>
              <a:buChar char="n"/>
              <a:defRPr sz="2300">
                <a:solidFill>
                  <a:schemeClr val="tx1"/>
                </a:solidFill>
                <a:latin typeface="Arial" panose="020B0604020202020204" pitchFamily="34" charset="0"/>
              </a:defRPr>
            </a:lvl3pPr>
            <a:lvl4pPr marL="16002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9pPr>
          </a:lstStyle>
          <a:p>
            <a:pPr>
              <a:spcBef>
                <a:spcPct val="50000"/>
              </a:spcBef>
              <a:buClrTx/>
              <a:buSzTx/>
              <a:buFontTx/>
              <a:buChar char="•"/>
            </a:pPr>
            <a:r>
              <a:rPr lang="en-US" altLang="en-US" sz="2400" dirty="0">
                <a:latin typeface="Times New Roman" panose="02020603050405020304" pitchFamily="18" charset="0"/>
              </a:rPr>
              <a:t>Within the MIMD classification, each processor will have its own program to execute. This could be described as MPMD.</a:t>
            </a:r>
          </a:p>
          <a:p>
            <a:pPr>
              <a:spcBef>
                <a:spcPct val="50000"/>
              </a:spcBef>
              <a:buClrTx/>
              <a:buSzTx/>
              <a:buFontTx/>
              <a:buChar char="•"/>
            </a:pPr>
            <a:r>
              <a:rPr lang="en-US" altLang="en-US" sz="2400" dirty="0">
                <a:latin typeface="Times New Roman" panose="02020603050405020304" pitchFamily="18" charset="0"/>
              </a:rPr>
              <a:t>In this case, some of the programs to be executed could be copies of the same program.</a:t>
            </a:r>
          </a:p>
          <a:p>
            <a:pPr>
              <a:spcBef>
                <a:spcPct val="50000"/>
              </a:spcBef>
              <a:buClrTx/>
              <a:buSzTx/>
              <a:buFontTx/>
              <a:buChar char="•"/>
            </a:pPr>
            <a:r>
              <a:rPr lang="en-US" altLang="en-US" sz="2400" dirty="0">
                <a:latin typeface="Times New Roman" panose="02020603050405020304" pitchFamily="18" charset="0"/>
              </a:rPr>
              <a:t>Typically only two source programs are written, one for the designated </a:t>
            </a:r>
            <a:r>
              <a:rPr lang="en-US" altLang="en-US" sz="2400" b="1" dirty="0">
                <a:latin typeface="Times New Roman" panose="02020603050405020304" pitchFamily="18" charset="0"/>
              </a:rPr>
              <a:t>master processor</a:t>
            </a:r>
            <a:r>
              <a:rPr lang="en-US" altLang="en-US" sz="2400" dirty="0">
                <a:latin typeface="Times New Roman" panose="02020603050405020304" pitchFamily="18" charset="0"/>
              </a:rPr>
              <a:t>, and one for the remaining processors, which are called </a:t>
            </a:r>
            <a:r>
              <a:rPr lang="en-US" altLang="en-US" sz="2400" b="1" dirty="0">
                <a:latin typeface="Times New Roman" panose="02020603050405020304" pitchFamily="18" charset="0"/>
              </a:rPr>
              <a:t>slave processors</a:t>
            </a:r>
            <a:r>
              <a:rPr lang="en-US" altLang="en-US" sz="2400" dirty="0">
                <a:latin typeface="Times New Roman" panose="02020603050405020304" pitchFamily="18" charset="0"/>
              </a:rPr>
              <a:t>.</a:t>
            </a:r>
          </a:p>
        </p:txBody>
      </p:sp>
      <p:sp>
        <p:nvSpPr>
          <p:cNvPr id="46084" name="Rectangle 4"/>
          <p:cNvSpPr>
            <a:spLocks noChangeArrowheads="1"/>
          </p:cNvSpPr>
          <p:nvPr/>
        </p:nvSpPr>
        <p:spPr bwMode="auto">
          <a:xfrm>
            <a:off x="587503" y="762000"/>
            <a:ext cx="8113713"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folHlink"/>
              </a:buClr>
              <a:buSzPct val="90000"/>
              <a:buFont typeface="Wingdings" panose="05000000000000000000" pitchFamily="2" charset="2"/>
              <a:buChar char="n"/>
              <a:defRPr sz="2800">
                <a:solidFill>
                  <a:schemeClr val="tx1"/>
                </a:solidFill>
                <a:latin typeface="Arial" panose="020B0604020202020204" pitchFamily="34" charset="0"/>
              </a:defRPr>
            </a:lvl1pPr>
            <a:lvl2pPr marL="742950" indent="-285750">
              <a:spcBef>
                <a:spcPct val="20000"/>
              </a:spcBef>
              <a:buClr>
                <a:schemeClr val="accent1"/>
              </a:buClr>
              <a:buSzPct val="75000"/>
              <a:buFont typeface="Wingdings" panose="05000000000000000000" pitchFamily="2" charset="2"/>
              <a:buChar char="n"/>
              <a:defRPr sz="2600">
                <a:solidFill>
                  <a:schemeClr val="tx1"/>
                </a:solidFill>
                <a:latin typeface="Arial" panose="020B0604020202020204" pitchFamily="34" charset="0"/>
              </a:defRPr>
            </a:lvl2pPr>
            <a:lvl3pPr marL="1143000" indent="-228600">
              <a:spcBef>
                <a:spcPct val="20000"/>
              </a:spcBef>
              <a:buClr>
                <a:schemeClr val="folHlink"/>
              </a:buClr>
              <a:buSzPct val="55000"/>
              <a:buFont typeface="Wingdings" panose="05000000000000000000" pitchFamily="2" charset="2"/>
              <a:buChar char="n"/>
              <a:defRPr sz="2300">
                <a:solidFill>
                  <a:schemeClr val="tx1"/>
                </a:solidFill>
                <a:latin typeface="Arial" panose="020B0604020202020204" pitchFamily="34" charset="0"/>
              </a:defRPr>
            </a:lvl3pPr>
            <a:lvl4pPr marL="16002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9pPr>
          </a:lstStyle>
          <a:p>
            <a:pPr algn="ctr">
              <a:spcBef>
                <a:spcPct val="0"/>
              </a:spcBef>
              <a:buClrTx/>
              <a:buSzTx/>
              <a:buFontTx/>
              <a:buNone/>
            </a:pPr>
            <a:r>
              <a:rPr lang="en-US" altLang="en-US" b="1" dirty="0">
                <a:solidFill>
                  <a:srgbClr val="000000"/>
                </a:solidFill>
                <a:latin typeface="Times New Roman" panose="02020603050405020304" pitchFamily="18" charset="0"/>
              </a:rPr>
              <a:t>Multiple Program Multiple Data (MPMD) structure</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Number Placeholder 3"/>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90000"/>
              <a:buFont typeface="Wingdings" panose="05000000000000000000" pitchFamily="2" charset="2"/>
              <a:buChar char="n"/>
              <a:defRPr sz="2800">
                <a:solidFill>
                  <a:schemeClr val="tx1"/>
                </a:solidFill>
                <a:latin typeface="Arial" panose="020B0604020202020204" pitchFamily="34" charset="0"/>
              </a:defRPr>
            </a:lvl1pPr>
            <a:lvl2pPr marL="742950" indent="-285750">
              <a:spcBef>
                <a:spcPct val="20000"/>
              </a:spcBef>
              <a:buClr>
                <a:schemeClr val="accent1"/>
              </a:buClr>
              <a:buSzPct val="75000"/>
              <a:buFont typeface="Wingdings" panose="05000000000000000000" pitchFamily="2" charset="2"/>
              <a:buChar char="n"/>
              <a:defRPr sz="2600">
                <a:solidFill>
                  <a:schemeClr val="tx1"/>
                </a:solidFill>
                <a:latin typeface="Arial" panose="020B0604020202020204" pitchFamily="34" charset="0"/>
              </a:defRPr>
            </a:lvl2pPr>
            <a:lvl3pPr marL="1143000" indent="-228600">
              <a:spcBef>
                <a:spcPct val="20000"/>
              </a:spcBef>
              <a:buClr>
                <a:schemeClr val="folHlink"/>
              </a:buClr>
              <a:buSzPct val="55000"/>
              <a:buFont typeface="Wingdings" panose="05000000000000000000" pitchFamily="2" charset="2"/>
              <a:buChar char="n"/>
              <a:defRPr sz="2300">
                <a:solidFill>
                  <a:schemeClr val="tx1"/>
                </a:solidFill>
                <a:latin typeface="Arial" panose="020B0604020202020204" pitchFamily="34" charset="0"/>
              </a:defRPr>
            </a:lvl3pPr>
            <a:lvl4pPr marL="16002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FontTx/>
              <a:buNone/>
            </a:pPr>
            <a:fld id="{41B6627B-C6CA-4F3D-877F-E3402707E86A}" type="slidenum">
              <a:rPr lang="en-US" altLang="en-US" sz="1000"/>
              <a:pPr>
                <a:spcBef>
                  <a:spcPct val="0"/>
                </a:spcBef>
                <a:buClrTx/>
                <a:buSzTx/>
                <a:buFontTx/>
                <a:buNone/>
              </a:pPr>
              <a:t>42</a:t>
            </a:fld>
            <a:endParaRPr lang="en-US" altLang="en-US" sz="1000"/>
          </a:p>
        </p:txBody>
      </p:sp>
      <p:sp>
        <p:nvSpPr>
          <p:cNvPr id="48131" name="Text Box 2"/>
          <p:cNvSpPr txBox="1">
            <a:spLocks noChangeArrowheads="1"/>
          </p:cNvSpPr>
          <p:nvPr/>
        </p:nvSpPr>
        <p:spPr bwMode="auto">
          <a:xfrm>
            <a:off x="609600" y="1447800"/>
            <a:ext cx="8534400" cy="520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spcBef>
                <a:spcPct val="20000"/>
              </a:spcBef>
              <a:buClr>
                <a:schemeClr val="folHlink"/>
              </a:buClr>
              <a:buSzPct val="90000"/>
              <a:buFont typeface="Wingdings" panose="05000000000000000000" pitchFamily="2" charset="2"/>
              <a:buChar char="n"/>
              <a:defRPr sz="2800">
                <a:solidFill>
                  <a:schemeClr val="tx1"/>
                </a:solidFill>
                <a:latin typeface="Arial" panose="020B0604020202020204" pitchFamily="34" charset="0"/>
              </a:defRPr>
            </a:lvl1pPr>
            <a:lvl2pPr marL="914400" indent="-457200">
              <a:spcBef>
                <a:spcPct val="20000"/>
              </a:spcBef>
              <a:buClr>
                <a:schemeClr val="accent1"/>
              </a:buClr>
              <a:buSzPct val="75000"/>
              <a:buFont typeface="Wingdings" panose="05000000000000000000" pitchFamily="2" charset="2"/>
              <a:buChar char="n"/>
              <a:defRPr sz="2600">
                <a:solidFill>
                  <a:schemeClr val="tx1"/>
                </a:solidFill>
                <a:latin typeface="Arial" panose="020B0604020202020204" pitchFamily="34" charset="0"/>
              </a:defRPr>
            </a:lvl2pPr>
            <a:lvl3pPr marL="1143000" indent="-228600">
              <a:spcBef>
                <a:spcPct val="20000"/>
              </a:spcBef>
              <a:buClr>
                <a:schemeClr val="folHlink"/>
              </a:buClr>
              <a:buSzPct val="55000"/>
              <a:buFont typeface="Wingdings" panose="05000000000000000000" pitchFamily="2" charset="2"/>
              <a:buChar char="n"/>
              <a:defRPr sz="2300">
                <a:solidFill>
                  <a:schemeClr val="tx1"/>
                </a:solidFill>
                <a:latin typeface="Arial" panose="020B0604020202020204" pitchFamily="34" charset="0"/>
              </a:defRPr>
            </a:lvl3pPr>
            <a:lvl4pPr marL="16002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FontTx/>
              <a:buAutoNum type="arabicPeriod"/>
            </a:pPr>
            <a:r>
              <a:rPr lang="en-US" altLang="en-US" sz="2400" b="1">
                <a:solidFill>
                  <a:srgbClr val="000000"/>
                </a:solidFill>
                <a:latin typeface="Times New Roman" panose="02020603050405020304" pitchFamily="18" charset="0"/>
              </a:rPr>
              <a:t>Parallel Programming Languages</a:t>
            </a:r>
            <a:endParaRPr lang="en-US" altLang="en-US" sz="2400">
              <a:solidFill>
                <a:srgbClr val="000000"/>
              </a:solidFill>
              <a:latin typeface="Times New Roman" panose="02020603050405020304" pitchFamily="18" charset="0"/>
            </a:endParaRPr>
          </a:p>
          <a:p>
            <a:pPr lvl="1">
              <a:spcBef>
                <a:spcPct val="0"/>
              </a:spcBef>
              <a:buClrTx/>
              <a:buSzTx/>
              <a:buFontTx/>
              <a:buChar char="•"/>
            </a:pPr>
            <a:r>
              <a:rPr lang="en-US" altLang="en-US" sz="2400">
                <a:solidFill>
                  <a:srgbClr val="000000"/>
                </a:solidFill>
                <a:latin typeface="Times New Roman" panose="02020603050405020304" pitchFamily="18" charset="0"/>
              </a:rPr>
              <a:t>With special parallel programming constructs and statements that allow shared variables and parallel code sections to be declared. </a:t>
            </a:r>
          </a:p>
          <a:p>
            <a:pPr lvl="1">
              <a:spcBef>
                <a:spcPct val="0"/>
              </a:spcBef>
              <a:buClrTx/>
              <a:buSzTx/>
              <a:buFontTx/>
              <a:buChar char="•"/>
            </a:pPr>
            <a:r>
              <a:rPr lang="en-US" altLang="en-US" sz="2400">
                <a:solidFill>
                  <a:srgbClr val="000000"/>
                </a:solidFill>
                <a:latin typeface="Times New Roman" panose="02020603050405020304" pitchFamily="18" charset="0"/>
              </a:rPr>
              <a:t>Then the compiler is responsible for producing the final executable code.</a:t>
            </a:r>
          </a:p>
          <a:p>
            <a:pPr>
              <a:spcBef>
                <a:spcPct val="0"/>
              </a:spcBef>
              <a:buClrTx/>
              <a:buSzTx/>
              <a:buFontTx/>
              <a:buAutoNum type="arabicPeriod"/>
            </a:pPr>
            <a:r>
              <a:rPr lang="en-US" altLang="en-US" sz="2400" b="1">
                <a:solidFill>
                  <a:srgbClr val="000000"/>
                </a:solidFill>
                <a:latin typeface="Times New Roman" panose="02020603050405020304" pitchFamily="18" charset="0"/>
              </a:rPr>
              <a:t>Threads</a:t>
            </a:r>
          </a:p>
          <a:p>
            <a:pPr lvl="1">
              <a:spcBef>
                <a:spcPct val="0"/>
              </a:spcBef>
              <a:buClrTx/>
              <a:buSzTx/>
              <a:buFontTx/>
              <a:buChar char="•"/>
            </a:pPr>
            <a:r>
              <a:rPr lang="en-US" altLang="en-US" sz="2400">
                <a:solidFill>
                  <a:srgbClr val="000000"/>
                </a:solidFill>
                <a:latin typeface="Times New Roman" panose="02020603050405020304" pitchFamily="18" charset="0"/>
              </a:rPr>
              <a:t>Contain regular high-level language code sequences for individual processors. These code sequences can then access shared locations.</a:t>
            </a:r>
          </a:p>
          <a:p>
            <a:pPr>
              <a:spcBef>
                <a:spcPct val="0"/>
              </a:spcBef>
              <a:buClrTx/>
              <a:buSzTx/>
              <a:buFontTx/>
              <a:buAutoNum type="arabicPeriod"/>
            </a:pPr>
            <a:r>
              <a:rPr lang="en-US" altLang="en-US" sz="2400" b="1">
                <a:solidFill>
                  <a:srgbClr val="000000"/>
                </a:solidFill>
                <a:latin typeface="Times New Roman" panose="02020603050405020304" pitchFamily="18" charset="0"/>
              </a:rPr>
              <a:t>Sequential programming</a:t>
            </a:r>
          </a:p>
          <a:p>
            <a:pPr lvl="1">
              <a:spcBef>
                <a:spcPct val="0"/>
              </a:spcBef>
              <a:buClrTx/>
              <a:buSzTx/>
              <a:buFontTx/>
              <a:buChar char="•"/>
            </a:pPr>
            <a:r>
              <a:rPr lang="en-US" altLang="en-US" sz="2400">
                <a:solidFill>
                  <a:srgbClr val="000000"/>
                </a:solidFill>
                <a:latin typeface="Times New Roman" panose="02020603050405020304" pitchFamily="18" charset="0"/>
              </a:rPr>
              <a:t>Use a regular sequential programming language and modify the syntax to specify parallelism.</a:t>
            </a:r>
          </a:p>
          <a:p>
            <a:pPr lvl="1">
              <a:spcBef>
                <a:spcPct val="0"/>
              </a:spcBef>
              <a:buClrTx/>
              <a:buSzTx/>
              <a:buFontTx/>
              <a:buChar char="•"/>
            </a:pPr>
            <a:endParaRPr lang="en-US" altLang="en-US" sz="2400">
              <a:latin typeface="Times New Roman" panose="02020603050405020304" pitchFamily="18" charset="0"/>
            </a:endParaRPr>
          </a:p>
        </p:txBody>
      </p:sp>
      <p:sp>
        <p:nvSpPr>
          <p:cNvPr id="48132" name="Rectangle 3"/>
          <p:cNvSpPr>
            <a:spLocks noChangeArrowheads="1"/>
          </p:cNvSpPr>
          <p:nvPr/>
        </p:nvSpPr>
        <p:spPr bwMode="auto">
          <a:xfrm>
            <a:off x="609600" y="431800"/>
            <a:ext cx="79248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a:spcBef>
                <a:spcPct val="20000"/>
              </a:spcBef>
              <a:buClr>
                <a:schemeClr val="folHlink"/>
              </a:buClr>
              <a:buSzPct val="90000"/>
              <a:buFont typeface="Wingdings" panose="05000000000000000000" pitchFamily="2" charset="2"/>
              <a:buChar char="n"/>
              <a:defRPr sz="2800">
                <a:solidFill>
                  <a:schemeClr val="tx1"/>
                </a:solidFill>
                <a:latin typeface="Arial" panose="020B0604020202020204" pitchFamily="34" charset="0"/>
              </a:defRPr>
            </a:lvl1pPr>
            <a:lvl2pPr marL="742950" indent="-285750">
              <a:spcBef>
                <a:spcPct val="20000"/>
              </a:spcBef>
              <a:buClr>
                <a:schemeClr val="accent1"/>
              </a:buClr>
              <a:buSzPct val="75000"/>
              <a:buFont typeface="Wingdings" panose="05000000000000000000" pitchFamily="2" charset="2"/>
              <a:buChar char="n"/>
              <a:defRPr sz="2600">
                <a:solidFill>
                  <a:schemeClr val="tx1"/>
                </a:solidFill>
                <a:latin typeface="Arial" panose="020B0604020202020204" pitchFamily="34" charset="0"/>
              </a:defRPr>
            </a:lvl2pPr>
            <a:lvl3pPr marL="1143000" indent="-228600">
              <a:spcBef>
                <a:spcPct val="20000"/>
              </a:spcBef>
              <a:buClr>
                <a:schemeClr val="folHlink"/>
              </a:buClr>
              <a:buSzPct val="55000"/>
              <a:buFont typeface="Wingdings" panose="05000000000000000000" pitchFamily="2" charset="2"/>
              <a:buChar char="n"/>
              <a:defRPr sz="2300">
                <a:solidFill>
                  <a:schemeClr val="tx1"/>
                </a:solidFill>
                <a:latin typeface="Arial" panose="020B0604020202020204" pitchFamily="34" charset="0"/>
              </a:defRPr>
            </a:lvl3pPr>
            <a:lvl4pPr marL="16002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FontTx/>
              <a:buNone/>
            </a:pPr>
            <a:r>
              <a:rPr lang="en-US" altLang="en-US" b="1" dirty="0">
                <a:solidFill>
                  <a:srgbClr val="000000"/>
                </a:solidFill>
                <a:latin typeface="Times New Roman" panose="02020603050405020304" pitchFamily="18" charset="0"/>
              </a:rPr>
              <a:t>Three ways to create executable code for a shared memory multiprocessor</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Number Placeholder 5"/>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90000"/>
              <a:buFont typeface="Wingdings" panose="05000000000000000000" pitchFamily="2" charset="2"/>
              <a:buChar char="n"/>
              <a:defRPr sz="2800">
                <a:solidFill>
                  <a:schemeClr val="tx1"/>
                </a:solidFill>
                <a:latin typeface="Arial" panose="020B0604020202020204" pitchFamily="34" charset="0"/>
              </a:defRPr>
            </a:lvl1pPr>
            <a:lvl2pPr marL="742950" indent="-285750">
              <a:spcBef>
                <a:spcPct val="20000"/>
              </a:spcBef>
              <a:buClr>
                <a:schemeClr val="accent1"/>
              </a:buClr>
              <a:buSzPct val="75000"/>
              <a:buFont typeface="Wingdings" panose="05000000000000000000" pitchFamily="2" charset="2"/>
              <a:buChar char="n"/>
              <a:defRPr sz="2600">
                <a:solidFill>
                  <a:schemeClr val="tx1"/>
                </a:solidFill>
                <a:latin typeface="Arial" panose="020B0604020202020204" pitchFamily="34" charset="0"/>
              </a:defRPr>
            </a:lvl2pPr>
            <a:lvl3pPr marL="1143000" indent="-228600">
              <a:spcBef>
                <a:spcPct val="20000"/>
              </a:spcBef>
              <a:buClr>
                <a:schemeClr val="folHlink"/>
              </a:buClr>
              <a:buSzPct val="55000"/>
              <a:buFont typeface="Wingdings" panose="05000000000000000000" pitchFamily="2" charset="2"/>
              <a:buChar char="n"/>
              <a:defRPr sz="2300">
                <a:solidFill>
                  <a:schemeClr val="tx1"/>
                </a:solidFill>
                <a:latin typeface="Arial" panose="020B0604020202020204" pitchFamily="34" charset="0"/>
              </a:defRPr>
            </a:lvl3pPr>
            <a:lvl4pPr marL="16002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FontTx/>
              <a:buNone/>
            </a:pPr>
            <a:fld id="{CD302EA8-FE1F-4181-AB70-54A0EE787706}" type="slidenum">
              <a:rPr lang="en-US" altLang="en-US" sz="1000"/>
              <a:pPr>
                <a:spcBef>
                  <a:spcPct val="0"/>
                </a:spcBef>
                <a:buClrTx/>
                <a:buSzTx/>
                <a:buFontTx/>
                <a:buNone/>
              </a:pPr>
              <a:t>43</a:t>
            </a:fld>
            <a:endParaRPr lang="en-US" altLang="en-US" sz="1000"/>
          </a:p>
        </p:txBody>
      </p:sp>
      <p:sp>
        <p:nvSpPr>
          <p:cNvPr id="50179" name="Text Box 2"/>
          <p:cNvSpPr txBox="1">
            <a:spLocks noChangeArrowheads="1"/>
          </p:cNvSpPr>
          <p:nvPr/>
        </p:nvSpPr>
        <p:spPr bwMode="auto">
          <a:xfrm>
            <a:off x="762000" y="1668463"/>
            <a:ext cx="8077200" cy="452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90000"/>
              <a:buFont typeface="Wingdings" panose="05000000000000000000" pitchFamily="2" charset="2"/>
              <a:buChar char="n"/>
              <a:defRPr sz="2800">
                <a:solidFill>
                  <a:schemeClr val="tx1"/>
                </a:solidFill>
                <a:latin typeface="Arial" panose="020B0604020202020204" pitchFamily="34" charset="0"/>
              </a:defRPr>
            </a:lvl1pPr>
            <a:lvl2pPr marL="742950" indent="-285750">
              <a:spcBef>
                <a:spcPct val="20000"/>
              </a:spcBef>
              <a:buClr>
                <a:schemeClr val="accent1"/>
              </a:buClr>
              <a:buSzPct val="75000"/>
              <a:buFont typeface="Wingdings" panose="05000000000000000000" pitchFamily="2" charset="2"/>
              <a:buChar char="n"/>
              <a:defRPr sz="2600">
                <a:solidFill>
                  <a:schemeClr val="tx1"/>
                </a:solidFill>
                <a:latin typeface="Arial" panose="020B0604020202020204" pitchFamily="34" charset="0"/>
              </a:defRPr>
            </a:lvl2pPr>
            <a:lvl3pPr marL="1143000" indent="-228600">
              <a:spcBef>
                <a:spcPct val="20000"/>
              </a:spcBef>
              <a:buClr>
                <a:schemeClr val="folHlink"/>
              </a:buClr>
              <a:buSzPct val="55000"/>
              <a:buFont typeface="Wingdings" panose="05000000000000000000" pitchFamily="2" charset="2"/>
              <a:buChar char="n"/>
              <a:defRPr sz="2300">
                <a:solidFill>
                  <a:schemeClr val="tx1"/>
                </a:solidFill>
                <a:latin typeface="Arial" panose="020B0604020202020204" pitchFamily="34" charset="0"/>
              </a:defRPr>
            </a:lvl3pPr>
            <a:lvl4pPr marL="16002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FontTx/>
              <a:buChar char="•"/>
            </a:pPr>
            <a:r>
              <a:rPr lang="en-US" altLang="en-US" sz="2400">
                <a:solidFill>
                  <a:srgbClr val="000000"/>
                </a:solidFill>
                <a:latin typeface="Times New Roman" panose="02020603050405020304" pitchFamily="18" charset="0"/>
              </a:rPr>
              <a:t> </a:t>
            </a:r>
            <a:r>
              <a:rPr lang="en-US" altLang="en-US" sz="2400" b="1">
                <a:solidFill>
                  <a:srgbClr val="000000"/>
                </a:solidFill>
                <a:latin typeface="Times New Roman" panose="02020603050405020304" pitchFamily="18" charset="0"/>
              </a:rPr>
              <a:t>Dividing</a:t>
            </a:r>
            <a:r>
              <a:rPr lang="en-US" altLang="en-US" sz="2400">
                <a:solidFill>
                  <a:srgbClr val="000000"/>
                </a:solidFill>
                <a:latin typeface="Times New Roman" panose="02020603050405020304" pitchFamily="18" charset="0"/>
              </a:rPr>
              <a:t> the problem into parts that are intended to be executed simultaneously to solve the problem</a:t>
            </a:r>
          </a:p>
          <a:p>
            <a:pPr>
              <a:spcBef>
                <a:spcPct val="0"/>
              </a:spcBef>
              <a:buClrTx/>
              <a:buSzTx/>
              <a:buFontTx/>
              <a:buNone/>
            </a:pPr>
            <a:endParaRPr lang="en-US" altLang="en-US" sz="2400">
              <a:solidFill>
                <a:srgbClr val="000000"/>
              </a:solidFill>
              <a:latin typeface="Times New Roman" panose="02020603050405020304" pitchFamily="18" charset="0"/>
            </a:endParaRPr>
          </a:p>
          <a:p>
            <a:pPr>
              <a:spcBef>
                <a:spcPct val="0"/>
              </a:spcBef>
              <a:buClrTx/>
              <a:buSzTx/>
              <a:buFontTx/>
              <a:buChar char="•"/>
            </a:pPr>
            <a:r>
              <a:rPr lang="en-US" altLang="en-US" sz="2400">
                <a:solidFill>
                  <a:srgbClr val="000000"/>
                </a:solidFill>
                <a:latin typeface="Times New Roman" panose="02020603050405020304" pitchFamily="18" charset="0"/>
              </a:rPr>
              <a:t> Common approach is to use message-passing library routines that are inserted into a conventional sequential program for message passing.</a:t>
            </a:r>
          </a:p>
          <a:p>
            <a:pPr>
              <a:spcBef>
                <a:spcPct val="0"/>
              </a:spcBef>
              <a:buClrTx/>
              <a:buSzTx/>
              <a:buFontTx/>
              <a:buNone/>
            </a:pPr>
            <a:endParaRPr lang="en-US" altLang="en-US" sz="2400">
              <a:solidFill>
                <a:srgbClr val="000000"/>
              </a:solidFill>
              <a:latin typeface="Times New Roman" panose="02020603050405020304" pitchFamily="18" charset="0"/>
            </a:endParaRPr>
          </a:p>
          <a:p>
            <a:pPr>
              <a:spcBef>
                <a:spcPct val="0"/>
              </a:spcBef>
              <a:buClrTx/>
              <a:buSzTx/>
              <a:buFontTx/>
              <a:buChar char="•"/>
            </a:pPr>
            <a:r>
              <a:rPr lang="en-US" altLang="en-US" sz="2400">
                <a:solidFill>
                  <a:srgbClr val="000000"/>
                </a:solidFill>
                <a:latin typeface="Times New Roman" panose="02020603050405020304" pitchFamily="18" charset="0"/>
              </a:rPr>
              <a:t> A problem is divided into a number of concurrent processes that may be executed on a different computer.</a:t>
            </a:r>
          </a:p>
          <a:p>
            <a:pPr>
              <a:spcBef>
                <a:spcPct val="0"/>
              </a:spcBef>
              <a:buClrTx/>
              <a:buSzTx/>
              <a:buFontTx/>
              <a:buNone/>
            </a:pPr>
            <a:endParaRPr lang="en-US" altLang="en-US" sz="2400">
              <a:solidFill>
                <a:srgbClr val="000000"/>
              </a:solidFill>
              <a:latin typeface="Times New Roman" panose="02020603050405020304" pitchFamily="18" charset="0"/>
            </a:endParaRPr>
          </a:p>
          <a:p>
            <a:pPr>
              <a:spcBef>
                <a:spcPct val="0"/>
              </a:spcBef>
              <a:buClrTx/>
              <a:buSzTx/>
              <a:buFontTx/>
              <a:buChar char="•"/>
            </a:pPr>
            <a:r>
              <a:rPr lang="en-US" altLang="en-US" sz="2400">
                <a:solidFill>
                  <a:srgbClr val="000000"/>
                </a:solidFill>
                <a:latin typeface="Times New Roman" panose="02020603050405020304" pitchFamily="18" charset="0"/>
              </a:rPr>
              <a:t> Processes </a:t>
            </a:r>
            <a:r>
              <a:rPr lang="en-US" altLang="en-US" sz="2400" b="1">
                <a:solidFill>
                  <a:srgbClr val="000000"/>
                </a:solidFill>
                <a:latin typeface="Times New Roman" panose="02020603050405020304" pitchFamily="18" charset="0"/>
              </a:rPr>
              <a:t>communicate by sending messages</a:t>
            </a:r>
            <a:r>
              <a:rPr lang="en-US" altLang="en-US" sz="2400">
                <a:solidFill>
                  <a:srgbClr val="000000"/>
                </a:solidFill>
                <a:latin typeface="Times New Roman" panose="02020603050405020304" pitchFamily="18" charset="0"/>
              </a:rPr>
              <a:t>; this will be the only way to distribute data and results between processes.</a:t>
            </a:r>
          </a:p>
        </p:txBody>
      </p:sp>
      <p:sp>
        <p:nvSpPr>
          <p:cNvPr id="50180" name="Rectangle 3"/>
          <p:cNvSpPr>
            <a:spLocks noChangeArrowheads="1"/>
          </p:cNvSpPr>
          <p:nvPr/>
        </p:nvSpPr>
        <p:spPr bwMode="auto">
          <a:xfrm>
            <a:off x="762000" y="776288"/>
            <a:ext cx="72580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folHlink"/>
              </a:buClr>
              <a:buSzPct val="90000"/>
              <a:buFont typeface="Wingdings" panose="05000000000000000000" pitchFamily="2" charset="2"/>
              <a:buChar char="n"/>
              <a:defRPr sz="2800">
                <a:solidFill>
                  <a:schemeClr val="tx1"/>
                </a:solidFill>
                <a:latin typeface="Arial" panose="020B0604020202020204" pitchFamily="34" charset="0"/>
              </a:defRPr>
            </a:lvl1pPr>
            <a:lvl2pPr marL="742950" indent="-285750">
              <a:spcBef>
                <a:spcPct val="20000"/>
              </a:spcBef>
              <a:buClr>
                <a:schemeClr val="accent1"/>
              </a:buClr>
              <a:buSzPct val="75000"/>
              <a:buFont typeface="Wingdings" panose="05000000000000000000" pitchFamily="2" charset="2"/>
              <a:buChar char="n"/>
              <a:defRPr sz="2600">
                <a:solidFill>
                  <a:schemeClr val="tx1"/>
                </a:solidFill>
                <a:latin typeface="Arial" panose="020B0604020202020204" pitchFamily="34" charset="0"/>
              </a:defRPr>
            </a:lvl2pPr>
            <a:lvl3pPr marL="1143000" indent="-228600">
              <a:spcBef>
                <a:spcPct val="20000"/>
              </a:spcBef>
              <a:buClr>
                <a:schemeClr val="folHlink"/>
              </a:buClr>
              <a:buSzPct val="55000"/>
              <a:buFont typeface="Wingdings" panose="05000000000000000000" pitchFamily="2" charset="2"/>
              <a:buChar char="n"/>
              <a:defRPr sz="2300">
                <a:solidFill>
                  <a:schemeClr val="tx1"/>
                </a:solidFill>
                <a:latin typeface="Arial" panose="020B0604020202020204" pitchFamily="34" charset="0"/>
              </a:defRPr>
            </a:lvl3pPr>
            <a:lvl4pPr marL="16002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FontTx/>
              <a:buNone/>
            </a:pPr>
            <a:r>
              <a:rPr lang="en-US" altLang="en-US" b="1">
                <a:solidFill>
                  <a:srgbClr val="000000"/>
                </a:solidFill>
                <a:latin typeface="Times New Roman" panose="02020603050405020304" pitchFamily="18" charset="0"/>
              </a:rPr>
              <a:t>Programming message-passing multicomputer</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Slide Number Placeholder 5"/>
          <p:cNvSpPr txBox="1">
            <a:spLocks noGrp="1"/>
          </p:cNvSpPr>
          <p:nvPr/>
        </p:nvSpPr>
        <p:spPr bwMode="auto">
          <a:xfrm>
            <a:off x="67818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90000"/>
              <a:buFont typeface="Wingdings" panose="05000000000000000000" pitchFamily="2" charset="2"/>
              <a:buChar char="n"/>
              <a:defRPr sz="2800">
                <a:solidFill>
                  <a:schemeClr val="tx1"/>
                </a:solidFill>
                <a:latin typeface="Arial" panose="020B0604020202020204" pitchFamily="34" charset="0"/>
              </a:defRPr>
            </a:lvl1pPr>
            <a:lvl2pPr marL="742950" indent="-285750">
              <a:spcBef>
                <a:spcPct val="20000"/>
              </a:spcBef>
              <a:buClr>
                <a:schemeClr val="accent1"/>
              </a:buClr>
              <a:buSzPct val="75000"/>
              <a:buFont typeface="Wingdings" panose="05000000000000000000" pitchFamily="2" charset="2"/>
              <a:buChar char="n"/>
              <a:defRPr sz="2600">
                <a:solidFill>
                  <a:schemeClr val="tx1"/>
                </a:solidFill>
                <a:latin typeface="Arial" panose="020B0604020202020204" pitchFamily="34" charset="0"/>
              </a:defRPr>
            </a:lvl2pPr>
            <a:lvl3pPr marL="1143000" indent="-228600">
              <a:spcBef>
                <a:spcPct val="20000"/>
              </a:spcBef>
              <a:buClr>
                <a:schemeClr val="folHlink"/>
              </a:buClr>
              <a:buSzPct val="55000"/>
              <a:buFont typeface="Wingdings" panose="05000000000000000000" pitchFamily="2" charset="2"/>
              <a:buChar char="n"/>
              <a:defRPr sz="2300">
                <a:solidFill>
                  <a:schemeClr val="tx1"/>
                </a:solidFill>
                <a:latin typeface="Arial" panose="020B0604020202020204" pitchFamily="34" charset="0"/>
              </a:defRPr>
            </a:lvl3pPr>
            <a:lvl4pPr marL="16002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9pPr>
          </a:lstStyle>
          <a:p>
            <a:pPr algn="r" eaLnBrk="1" hangingPunct="1">
              <a:spcBef>
                <a:spcPct val="0"/>
              </a:spcBef>
              <a:buClrTx/>
              <a:buSzTx/>
              <a:buFontTx/>
              <a:buNone/>
            </a:pPr>
            <a:fld id="{F836AC9C-42BD-4218-BBD9-D8A4EDD11A12}" type="slidenum">
              <a:rPr lang="en-US" altLang="en-US" sz="1000"/>
              <a:pPr algn="r" eaLnBrk="1" hangingPunct="1">
                <a:spcBef>
                  <a:spcPct val="0"/>
                </a:spcBef>
                <a:buClrTx/>
                <a:buSzTx/>
                <a:buFontTx/>
                <a:buNone/>
              </a:pPr>
              <a:t>44</a:t>
            </a:fld>
            <a:endParaRPr lang="en-US" altLang="en-US" sz="1000"/>
          </a:p>
        </p:txBody>
      </p:sp>
      <p:sp>
        <p:nvSpPr>
          <p:cNvPr id="51203" name="Rectangle 4"/>
          <p:cNvSpPr>
            <a:spLocks noChangeArrowheads="1"/>
          </p:cNvSpPr>
          <p:nvPr/>
        </p:nvSpPr>
        <p:spPr bwMode="auto">
          <a:xfrm>
            <a:off x="2057400" y="2819400"/>
            <a:ext cx="402866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folHlink"/>
              </a:buClr>
              <a:buSzPct val="90000"/>
              <a:buFont typeface="Wingdings" panose="05000000000000000000" pitchFamily="2" charset="2"/>
              <a:buChar char="n"/>
              <a:defRPr sz="2800">
                <a:solidFill>
                  <a:schemeClr val="tx1"/>
                </a:solidFill>
                <a:latin typeface="Arial" panose="020B0604020202020204" pitchFamily="34" charset="0"/>
              </a:defRPr>
            </a:lvl1pPr>
            <a:lvl2pPr marL="742950" indent="-285750">
              <a:spcBef>
                <a:spcPct val="20000"/>
              </a:spcBef>
              <a:buClr>
                <a:schemeClr val="accent1"/>
              </a:buClr>
              <a:buSzPct val="75000"/>
              <a:buFont typeface="Wingdings" panose="05000000000000000000" pitchFamily="2" charset="2"/>
              <a:buChar char="n"/>
              <a:defRPr sz="2600">
                <a:solidFill>
                  <a:schemeClr val="tx1"/>
                </a:solidFill>
                <a:latin typeface="Arial" panose="020B0604020202020204" pitchFamily="34" charset="0"/>
              </a:defRPr>
            </a:lvl2pPr>
            <a:lvl3pPr marL="1143000" indent="-228600">
              <a:spcBef>
                <a:spcPct val="20000"/>
              </a:spcBef>
              <a:buClr>
                <a:schemeClr val="folHlink"/>
              </a:buClr>
              <a:buSzPct val="55000"/>
              <a:buFont typeface="Wingdings" panose="05000000000000000000" pitchFamily="2" charset="2"/>
              <a:buChar char="n"/>
              <a:defRPr sz="2300">
                <a:solidFill>
                  <a:schemeClr val="tx1"/>
                </a:solidFill>
                <a:latin typeface="Arial" panose="020B0604020202020204" pitchFamily="34" charset="0"/>
              </a:defRPr>
            </a:lvl3pPr>
            <a:lvl4pPr marL="16002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None/>
            </a:pPr>
            <a:r>
              <a:rPr lang="en-US" altLang="en-US" b="1" dirty="0">
                <a:latin typeface="Times New Roman" panose="02020603050405020304" pitchFamily="18" charset="0"/>
              </a:rPr>
              <a:t>3. Distributed computing</a:t>
            </a:r>
          </a:p>
        </p:txBody>
      </p:sp>
    </p:spTree>
    <p:extLst>
      <p:ext uri="{BB962C8B-B14F-4D97-AF65-F5344CB8AC3E}">
        <p14:creationId xmlns:p14="http://schemas.microsoft.com/office/powerpoint/2010/main" val="41611844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Number Placeholder 4">
            <a:extLst>
              <a:ext uri="{FF2B5EF4-FFF2-40B4-BE49-F238E27FC236}">
                <a16:creationId xmlns:a16="http://schemas.microsoft.com/office/drawing/2014/main" id="{E79C56F5-DBD7-4E84-872A-594BB12F8B8E}"/>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F889221-283A-4A9A-98A0-1D5E386B91AE}" type="slidenum">
              <a:rPr kumimoji="0" lang="en-US" altLang="en-US" sz="1400" b="0" i="0" u="none" strike="noStrike" kern="1200" cap="none" spc="0" normalizeH="0" baseline="0" noProof="0" smtClean="0">
                <a:ln>
                  <a:noFill/>
                </a:ln>
                <a:solidFill>
                  <a:srgbClr val="000000"/>
                </a:solidFill>
                <a:effectLst/>
                <a:uLnTx/>
                <a:uFillTx/>
                <a:latin typeface="Arial" panose="020B0604020202020204" pitchFamily="34" charset="0"/>
                <a:ea typeface="ＭＳ Ｐゴシック" panose="020B0600070205080204"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45</a:t>
            </a:fld>
            <a:endPar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2531" name="Rectangle 2">
            <a:extLst>
              <a:ext uri="{FF2B5EF4-FFF2-40B4-BE49-F238E27FC236}">
                <a16:creationId xmlns:a16="http://schemas.microsoft.com/office/drawing/2014/main" id="{015B334B-2379-4278-8875-8037C3DE82DD}"/>
              </a:ext>
            </a:extLst>
          </p:cNvPr>
          <p:cNvSpPr>
            <a:spLocks noGrp="1" noChangeArrowheads="1"/>
          </p:cNvSpPr>
          <p:nvPr>
            <p:ph type="title"/>
          </p:nvPr>
        </p:nvSpPr>
        <p:spPr/>
        <p:txBody>
          <a:bodyPr/>
          <a:lstStyle/>
          <a:p>
            <a:pPr eaLnBrk="1" hangingPunct="1"/>
            <a:r>
              <a:rPr lang="en-US" altLang="en-US" dirty="0">
                <a:ea typeface="ＭＳ Ｐゴシック" panose="020B0600070205080204" pitchFamily="34" charset="-128"/>
              </a:rPr>
              <a:t>DS Introduction </a:t>
            </a:r>
          </a:p>
        </p:txBody>
      </p:sp>
      <p:sp>
        <p:nvSpPr>
          <p:cNvPr id="22532" name="Rectangle 3">
            <a:extLst>
              <a:ext uri="{FF2B5EF4-FFF2-40B4-BE49-F238E27FC236}">
                <a16:creationId xmlns:a16="http://schemas.microsoft.com/office/drawing/2014/main" id="{C38D787D-01AE-43F9-BBC0-EBA0F44E52AF}"/>
              </a:ext>
            </a:extLst>
          </p:cNvPr>
          <p:cNvSpPr>
            <a:spLocks noGrp="1" noChangeArrowheads="1"/>
          </p:cNvSpPr>
          <p:nvPr>
            <p:ph type="body" idx="1"/>
          </p:nvPr>
        </p:nvSpPr>
        <p:spPr/>
        <p:txBody>
          <a:bodyPr/>
          <a:lstStyle/>
          <a:p>
            <a:pPr eaLnBrk="1" hangingPunct="1"/>
            <a:r>
              <a:rPr lang="en-US" altLang="en-US" dirty="0">
                <a:ea typeface="ＭＳ Ｐゴシック" panose="020B0600070205080204" pitchFamily="34" charset="-128"/>
              </a:rPr>
              <a:t>Loosely coupled systems</a:t>
            </a:r>
          </a:p>
          <a:p>
            <a:pPr lvl="1" eaLnBrk="1" hangingPunct="1"/>
            <a:r>
              <a:rPr lang="en-US" altLang="en-US" sz="1800" dirty="0">
                <a:ea typeface="ＭＳ Ｐゴシック" panose="020B0600070205080204" pitchFamily="34" charset="-128"/>
              </a:rPr>
              <a:t>Processors do not share memory</a:t>
            </a:r>
          </a:p>
          <a:p>
            <a:pPr lvl="1" eaLnBrk="1" hangingPunct="1"/>
            <a:r>
              <a:rPr lang="en-US" altLang="en-US" sz="1800" dirty="0">
                <a:ea typeface="ＭＳ Ｐゴシック" panose="020B0600070205080204" pitchFamily="34" charset="-128"/>
              </a:rPr>
              <a:t>Each processor has its own local memory</a:t>
            </a:r>
          </a:p>
          <a:p>
            <a:pPr eaLnBrk="1" hangingPunct="1"/>
            <a:endParaRPr lang="en-US" altLang="en-US" dirty="0">
              <a:ea typeface="ＭＳ Ｐゴシック" panose="020B0600070205080204" pitchFamily="34" charset="-128"/>
            </a:endParaRPr>
          </a:p>
          <a:p>
            <a:pPr eaLnBrk="1" hangingPunct="1"/>
            <a:endParaRPr lang="en-US" altLang="en-US" dirty="0">
              <a:ea typeface="ＭＳ Ｐゴシック" panose="020B0600070205080204" pitchFamily="34" charset="-128"/>
            </a:endParaRPr>
          </a:p>
        </p:txBody>
      </p:sp>
      <p:pic>
        <p:nvPicPr>
          <p:cNvPr id="22533" name="Picture 4">
            <a:extLst>
              <a:ext uri="{FF2B5EF4-FFF2-40B4-BE49-F238E27FC236}">
                <a16:creationId xmlns:a16="http://schemas.microsoft.com/office/drawing/2014/main" id="{D05E8114-87ED-41F7-B764-655D7CB97D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90775" y="2947988"/>
            <a:ext cx="4086225" cy="154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Number Placeholder 4">
            <a:extLst>
              <a:ext uri="{FF2B5EF4-FFF2-40B4-BE49-F238E27FC236}">
                <a16:creationId xmlns:a16="http://schemas.microsoft.com/office/drawing/2014/main" id="{A2E169CE-84A7-4652-B16A-CABE62C1BE5D}"/>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B5D3B482-B5CB-4931-8B03-37D3F2826D10}" type="slidenum">
              <a:rPr kumimoji="0" lang="en-US" altLang="en-US" sz="1400" b="0" i="0" u="none" strike="noStrike" kern="1200" cap="none" spc="0" normalizeH="0" baseline="0" noProof="0" smtClean="0">
                <a:ln>
                  <a:noFill/>
                </a:ln>
                <a:solidFill>
                  <a:srgbClr val="000000"/>
                </a:solidFill>
                <a:effectLst/>
                <a:uLnTx/>
                <a:uFillTx/>
                <a:latin typeface="Arial" panose="020B0604020202020204" pitchFamily="34" charset="0"/>
                <a:ea typeface="ＭＳ Ｐゴシック" panose="020B0600070205080204"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46</a:t>
            </a:fld>
            <a:endPar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3555" name="Rectangle 2">
            <a:extLst>
              <a:ext uri="{FF2B5EF4-FFF2-40B4-BE49-F238E27FC236}">
                <a16:creationId xmlns:a16="http://schemas.microsoft.com/office/drawing/2014/main" id="{79C8278B-5F57-4FB8-BFFD-0C9AAA144D36}"/>
              </a:ext>
            </a:extLst>
          </p:cNvPr>
          <p:cNvSpPr>
            <a:spLocks noGrp="1" noChangeArrowheads="1"/>
          </p:cNvSpPr>
          <p:nvPr>
            <p:ph type="title"/>
          </p:nvPr>
        </p:nvSpPr>
        <p:spPr/>
        <p:txBody>
          <a:bodyPr/>
          <a:lstStyle/>
          <a:p>
            <a:pPr eaLnBrk="1" hangingPunct="1"/>
            <a:r>
              <a:rPr lang="en-US" altLang="en-US">
                <a:ea typeface="ＭＳ Ｐゴシック" panose="020B0600070205080204" pitchFamily="34" charset="-128"/>
              </a:rPr>
              <a:t>Definition of Distributed Systems</a:t>
            </a:r>
          </a:p>
        </p:txBody>
      </p:sp>
      <p:sp>
        <p:nvSpPr>
          <p:cNvPr id="23556" name="Rectangle 3">
            <a:extLst>
              <a:ext uri="{FF2B5EF4-FFF2-40B4-BE49-F238E27FC236}">
                <a16:creationId xmlns:a16="http://schemas.microsoft.com/office/drawing/2014/main" id="{6EC8C1F3-3526-4FD6-97FB-1EEAA60590CD}"/>
              </a:ext>
            </a:extLst>
          </p:cNvPr>
          <p:cNvSpPr>
            <a:spLocks noGrp="1" noChangeArrowheads="1"/>
          </p:cNvSpPr>
          <p:nvPr>
            <p:ph type="body" idx="1"/>
          </p:nvPr>
        </p:nvSpPr>
        <p:spPr/>
        <p:txBody>
          <a:bodyPr/>
          <a:lstStyle/>
          <a:p>
            <a:pPr eaLnBrk="1" hangingPunct="1"/>
            <a:r>
              <a:rPr lang="ja-JP" altLang="en-US" i="1">
                <a:ea typeface="ＭＳ Ｐゴシック" panose="020B0600070205080204" pitchFamily="34" charset="-128"/>
              </a:rPr>
              <a:t>“</a:t>
            </a:r>
            <a:r>
              <a:rPr lang="en-US" altLang="ja-JP" i="1">
                <a:ea typeface="ＭＳ Ｐゴシック" panose="020B0600070205080204" pitchFamily="34" charset="-128"/>
              </a:rPr>
              <a:t>A distributed system is a collection of independent computers that appears to its users as a single coherent system.</a:t>
            </a:r>
            <a:r>
              <a:rPr lang="ja-JP" altLang="en-US" i="1">
                <a:ea typeface="ＭＳ Ｐゴシック" panose="020B0600070205080204" pitchFamily="34" charset="-128"/>
              </a:rPr>
              <a:t>”</a:t>
            </a:r>
            <a:endParaRPr lang="en-US" altLang="ja-JP" i="1">
              <a:ea typeface="ＭＳ Ｐゴシック" panose="020B0600070205080204" pitchFamily="34" charset="-128"/>
            </a:endParaRPr>
          </a:p>
          <a:p>
            <a:pPr eaLnBrk="1" hangingPunct="1"/>
            <a:endParaRPr lang="en-US" altLang="en-US" i="1">
              <a:ea typeface="ＭＳ Ｐゴシック" panose="020B0600070205080204" pitchFamily="34" charset="-128"/>
            </a:endParaRPr>
          </a:p>
          <a:p>
            <a:pPr eaLnBrk="1" hangingPunct="1"/>
            <a:r>
              <a:rPr lang="en-US" altLang="en-US">
                <a:ea typeface="ＭＳ Ｐゴシック" panose="020B0600070205080204" pitchFamily="34" charset="-128"/>
              </a:rPr>
              <a:t>The definition has several important aspects</a:t>
            </a:r>
          </a:p>
          <a:p>
            <a:pPr lvl="1" eaLnBrk="1" hangingPunct="1"/>
            <a:r>
              <a:rPr lang="en-US" altLang="en-US" sz="1800">
                <a:ea typeface="ＭＳ Ｐゴシック" panose="020B0600070205080204" pitchFamily="34" charset="-128"/>
              </a:rPr>
              <a:t>Autonomous components</a:t>
            </a:r>
          </a:p>
          <a:p>
            <a:pPr lvl="1" eaLnBrk="1" hangingPunct="1"/>
            <a:r>
              <a:rPr lang="en-US" altLang="en-US" sz="1800">
                <a:ea typeface="ＭＳ Ｐゴシック" panose="020B0600070205080204" pitchFamily="34" charset="-128"/>
              </a:rPr>
              <a:t>Users (whether people or program) think they are dealing with a single system</a:t>
            </a:r>
          </a:p>
          <a:p>
            <a:pPr eaLnBrk="1" hangingPunct="1"/>
            <a:endParaRPr lang="en-US" altLang="en-US">
              <a:ea typeface="ＭＳ Ｐゴシック" panose="020B0600070205080204" pitchFamily="34" charset="-128"/>
            </a:endParaRPr>
          </a:p>
          <a:p>
            <a:pPr eaLnBrk="1" hangingPunct="1"/>
            <a:r>
              <a:rPr lang="en-US" altLang="en-US">
                <a:ea typeface="ＭＳ Ｐゴシック" panose="020B0600070205080204" pitchFamily="34" charset="-128"/>
              </a:rPr>
              <a:t>A distributed system is a system in which components located at networked computers communicate and coordinate their actions only by passing messages.</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Number Placeholder 4">
            <a:extLst>
              <a:ext uri="{FF2B5EF4-FFF2-40B4-BE49-F238E27FC236}">
                <a16:creationId xmlns:a16="http://schemas.microsoft.com/office/drawing/2014/main" id="{FBA1F4D7-90A3-48B6-A3F5-DF163CB462AB}"/>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11D806C6-BD68-41C6-9E4F-5A7B5833068D}" type="slidenum">
              <a:rPr kumimoji="0" lang="en-US" altLang="en-US" sz="1400" b="0" i="0" u="none" strike="noStrike" kern="1200" cap="none" spc="0" normalizeH="0" baseline="0" noProof="0" smtClean="0">
                <a:ln>
                  <a:noFill/>
                </a:ln>
                <a:solidFill>
                  <a:srgbClr val="000000"/>
                </a:solidFill>
                <a:effectLst/>
                <a:uLnTx/>
                <a:uFillTx/>
                <a:latin typeface="Arial" panose="020B0604020202020204" pitchFamily="34" charset="0"/>
                <a:ea typeface="ＭＳ Ｐゴシック" panose="020B0600070205080204"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47</a:t>
            </a:fld>
            <a:endPar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4579" name="Rectangle 2">
            <a:extLst>
              <a:ext uri="{FF2B5EF4-FFF2-40B4-BE49-F238E27FC236}">
                <a16:creationId xmlns:a16="http://schemas.microsoft.com/office/drawing/2014/main" id="{86058B67-B797-4C9B-AB08-E619FD6E1D05}"/>
              </a:ext>
            </a:extLst>
          </p:cNvPr>
          <p:cNvSpPr>
            <a:spLocks noGrp="1" noChangeArrowheads="1"/>
          </p:cNvSpPr>
          <p:nvPr>
            <p:ph type="title"/>
          </p:nvPr>
        </p:nvSpPr>
        <p:spPr/>
        <p:txBody>
          <a:bodyPr/>
          <a:lstStyle/>
          <a:p>
            <a:pPr eaLnBrk="1" hangingPunct="1"/>
            <a:r>
              <a:rPr lang="en-US" altLang="en-US">
                <a:ea typeface="ＭＳ Ｐゴシック" panose="020B0600070205080204" pitchFamily="34" charset="-128"/>
              </a:rPr>
              <a:t>Evolution of Distribution System</a:t>
            </a:r>
          </a:p>
        </p:txBody>
      </p:sp>
      <p:sp>
        <p:nvSpPr>
          <p:cNvPr id="24580" name="Rectangle 3">
            <a:extLst>
              <a:ext uri="{FF2B5EF4-FFF2-40B4-BE49-F238E27FC236}">
                <a16:creationId xmlns:a16="http://schemas.microsoft.com/office/drawing/2014/main" id="{1B333314-B72C-409E-B0F5-36AD41BB1293}"/>
              </a:ext>
            </a:extLst>
          </p:cNvPr>
          <p:cNvSpPr>
            <a:spLocks noGrp="1" noChangeArrowheads="1"/>
          </p:cNvSpPr>
          <p:nvPr>
            <p:ph type="body" idx="1"/>
          </p:nvPr>
        </p:nvSpPr>
        <p:spPr/>
        <p:txBody>
          <a:bodyPr/>
          <a:lstStyle/>
          <a:p>
            <a:pPr eaLnBrk="1" hangingPunct="1"/>
            <a:r>
              <a:rPr lang="en-US" altLang="en-US">
                <a:ea typeface="ＭＳ Ｐゴシック" panose="020B0600070205080204" pitchFamily="34" charset="-128"/>
              </a:rPr>
              <a:t>Two advances as the reason for spread of distributed systems</a:t>
            </a:r>
            <a:endParaRPr lang="en-US" altLang="en-US" i="1">
              <a:ea typeface="ＭＳ Ｐゴシック" panose="020B0600070205080204" pitchFamily="34" charset="-128"/>
            </a:endParaRPr>
          </a:p>
          <a:p>
            <a:pPr lvl="1" eaLnBrk="1" hangingPunct="1">
              <a:buFontTx/>
              <a:buNone/>
            </a:pPr>
            <a:endParaRPr lang="en-US" altLang="en-US" sz="1800">
              <a:ea typeface="ＭＳ Ｐゴシック" panose="020B0600070205080204" pitchFamily="34" charset="-128"/>
            </a:endParaRPr>
          </a:p>
          <a:p>
            <a:pPr lvl="1" eaLnBrk="1" hangingPunct="1">
              <a:buFontTx/>
              <a:buNone/>
            </a:pPr>
            <a:r>
              <a:rPr lang="en-US" altLang="en-US" sz="1800">
                <a:ea typeface="ＭＳ Ｐゴシック" panose="020B0600070205080204" pitchFamily="34" charset="-128"/>
              </a:rPr>
              <a:t>1. Powerful micro-processor:</a:t>
            </a:r>
            <a:endParaRPr lang="en-US" altLang="en-US" sz="1800" i="1">
              <a:ea typeface="ＭＳ Ｐゴシック" panose="020B0600070205080204" pitchFamily="34" charset="-128"/>
            </a:endParaRPr>
          </a:p>
          <a:p>
            <a:pPr lvl="2" eaLnBrk="1" hangingPunct="1">
              <a:buFontTx/>
              <a:buNone/>
            </a:pPr>
            <a:r>
              <a:rPr lang="en-US" altLang="en-US" sz="1800" i="1">
                <a:ea typeface="ＭＳ Ｐゴシック" panose="020B0600070205080204" pitchFamily="34" charset="-128"/>
              </a:rPr>
              <a:t>• </a:t>
            </a:r>
            <a:r>
              <a:rPr lang="en-US" altLang="en-US" sz="1800">
                <a:ea typeface="ＭＳ Ｐゴシック" panose="020B0600070205080204" pitchFamily="34" charset="-128"/>
              </a:rPr>
              <a:t>8-bit, 16-bit, 32-bit, 64-bit</a:t>
            </a:r>
            <a:endParaRPr lang="en-US" altLang="en-US" sz="1800" i="1">
              <a:ea typeface="ＭＳ Ｐゴシック" panose="020B0600070205080204" pitchFamily="34" charset="-128"/>
            </a:endParaRPr>
          </a:p>
          <a:p>
            <a:pPr lvl="2" eaLnBrk="1" hangingPunct="1">
              <a:buFontTx/>
              <a:buNone/>
            </a:pPr>
            <a:r>
              <a:rPr lang="en-US" altLang="en-US" sz="1800" i="1">
                <a:ea typeface="ＭＳ Ｐゴシック" panose="020B0600070205080204" pitchFamily="34" charset="-128"/>
              </a:rPr>
              <a:t>• </a:t>
            </a:r>
            <a:r>
              <a:rPr lang="en-US" altLang="en-US" sz="1800">
                <a:ea typeface="ＭＳ Ｐゴシック" panose="020B0600070205080204" pitchFamily="34" charset="-128"/>
              </a:rPr>
              <a:t>x86 family, 68k family, CRAY, SPARC, dual core, multi-core</a:t>
            </a:r>
            <a:endParaRPr lang="en-US" altLang="en-US" sz="1800" i="1">
              <a:ea typeface="ＭＳ Ｐゴシック" panose="020B0600070205080204" pitchFamily="34" charset="-128"/>
            </a:endParaRPr>
          </a:p>
          <a:p>
            <a:pPr lvl="2" eaLnBrk="1" hangingPunct="1">
              <a:buFontTx/>
              <a:buNone/>
            </a:pPr>
            <a:r>
              <a:rPr lang="en-US" altLang="en-US" sz="1800" i="1">
                <a:ea typeface="ＭＳ Ｐゴシック" panose="020B0600070205080204" pitchFamily="34" charset="-128"/>
              </a:rPr>
              <a:t>• </a:t>
            </a:r>
            <a:r>
              <a:rPr lang="en-US" altLang="en-US" sz="1800">
                <a:ea typeface="ＭＳ Ｐゴシック" panose="020B0600070205080204" pitchFamily="34" charset="-128"/>
              </a:rPr>
              <a:t>Clock rate: up to 4Ghz</a:t>
            </a:r>
            <a:endParaRPr lang="en-US" altLang="en-US" sz="1800" i="1">
              <a:ea typeface="ＭＳ Ｐゴシック" panose="020B0600070205080204" pitchFamily="34" charset="-128"/>
            </a:endParaRPr>
          </a:p>
          <a:p>
            <a:pPr lvl="1" eaLnBrk="1" hangingPunct="1">
              <a:buFontTx/>
              <a:buNone/>
            </a:pPr>
            <a:endParaRPr lang="en-US" altLang="en-US" sz="1800">
              <a:ea typeface="ＭＳ Ｐゴシック" panose="020B0600070205080204" pitchFamily="34" charset="-128"/>
            </a:endParaRPr>
          </a:p>
          <a:p>
            <a:pPr lvl="1" eaLnBrk="1" hangingPunct="1">
              <a:buFontTx/>
              <a:buNone/>
            </a:pPr>
            <a:r>
              <a:rPr lang="en-US" altLang="en-US" sz="1800">
                <a:ea typeface="ＭＳ Ｐゴシック" panose="020B0600070205080204" pitchFamily="34" charset="-128"/>
              </a:rPr>
              <a:t>2. Computer network: </a:t>
            </a:r>
          </a:p>
          <a:p>
            <a:pPr lvl="1" eaLnBrk="1" hangingPunct="1">
              <a:buFontTx/>
              <a:buNone/>
            </a:pPr>
            <a:r>
              <a:rPr lang="en-US" altLang="en-US" sz="1800">
                <a:ea typeface="ＭＳ Ｐゴシック" panose="020B0600070205080204" pitchFamily="34" charset="-128"/>
              </a:rPr>
              <a:t>	Local Area Network (LAN), Wide Area Network (WAN), MAN, Wireless Network type: Ethernet, Token-bus, Token-ring, Fiber Distributed Data Interface (FDDI), Asynchronous Transfer Mode (ATM), Fast-Ethernet, Gigabit Ethernet, Fiber Channel, Wavelength-Division Multiplex (WDM) </a:t>
            </a:r>
          </a:p>
          <a:p>
            <a:pPr lvl="1" eaLnBrk="1" hangingPunct="1">
              <a:buFontTx/>
              <a:buNone/>
            </a:pPr>
            <a:r>
              <a:rPr lang="en-US" altLang="en-US" sz="1800">
                <a:ea typeface="ＭＳ Ｐゴシック" panose="020B0600070205080204" pitchFamily="34" charset="-128"/>
              </a:rPr>
              <a:t>	Transfer rate: 64 kbps up to 1Tbps</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Number Placeholder 4">
            <a:extLst>
              <a:ext uri="{FF2B5EF4-FFF2-40B4-BE49-F238E27FC236}">
                <a16:creationId xmlns:a16="http://schemas.microsoft.com/office/drawing/2014/main" id="{39D96512-AEEE-4C60-8B8F-67B259CDB958}"/>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3D8BBC64-95C9-4B83-9450-8CC020E3A877}" type="slidenum">
              <a:rPr kumimoji="0" lang="en-US" altLang="en-US" sz="1400" b="0" i="0" u="none" strike="noStrike" kern="1200" cap="none" spc="0" normalizeH="0" baseline="0" noProof="0" smtClean="0">
                <a:ln>
                  <a:noFill/>
                </a:ln>
                <a:solidFill>
                  <a:srgbClr val="000000"/>
                </a:solidFill>
                <a:effectLst/>
                <a:uLnTx/>
                <a:uFillTx/>
                <a:latin typeface="Arial" panose="020B0604020202020204" pitchFamily="34" charset="0"/>
                <a:ea typeface="ＭＳ Ｐゴシック" panose="020B0600070205080204"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48</a:t>
            </a:fld>
            <a:endPar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5603" name="Rectangle 2">
            <a:extLst>
              <a:ext uri="{FF2B5EF4-FFF2-40B4-BE49-F238E27FC236}">
                <a16:creationId xmlns:a16="http://schemas.microsoft.com/office/drawing/2014/main" id="{13D1FE59-6A8F-4EEB-A1B6-ECCC2F2DDE92}"/>
              </a:ext>
            </a:extLst>
          </p:cNvPr>
          <p:cNvSpPr>
            <a:spLocks noGrp="1" noChangeArrowheads="1"/>
          </p:cNvSpPr>
          <p:nvPr>
            <p:ph type="title"/>
          </p:nvPr>
        </p:nvSpPr>
        <p:spPr/>
        <p:txBody>
          <a:bodyPr/>
          <a:lstStyle/>
          <a:p>
            <a:pPr eaLnBrk="1" hangingPunct="1"/>
            <a:r>
              <a:rPr lang="en-US" altLang="en-US">
                <a:ea typeface="ＭＳ Ｐゴシック" panose="020B0600070205080204" pitchFamily="34" charset="-128"/>
              </a:rPr>
              <a:t>Distributed computing system models</a:t>
            </a:r>
          </a:p>
        </p:txBody>
      </p:sp>
      <p:sp>
        <p:nvSpPr>
          <p:cNvPr id="25604" name="Rectangle 3">
            <a:extLst>
              <a:ext uri="{FF2B5EF4-FFF2-40B4-BE49-F238E27FC236}">
                <a16:creationId xmlns:a16="http://schemas.microsoft.com/office/drawing/2014/main" id="{1EE54B0A-E6EC-4D7F-AD1E-9B249604CD2D}"/>
              </a:ext>
            </a:extLst>
          </p:cNvPr>
          <p:cNvSpPr>
            <a:spLocks noGrp="1" noChangeArrowheads="1"/>
          </p:cNvSpPr>
          <p:nvPr>
            <p:ph type="body" idx="1"/>
          </p:nvPr>
        </p:nvSpPr>
        <p:spPr/>
        <p:txBody>
          <a:bodyPr/>
          <a:lstStyle/>
          <a:p>
            <a:pPr eaLnBrk="1" hangingPunct="1"/>
            <a:r>
              <a:rPr lang="en-US" altLang="en-US">
                <a:ea typeface="ＭＳ Ｐゴシック" panose="020B0600070205080204" pitchFamily="34" charset="-128"/>
              </a:rPr>
              <a:t>Various models are used for building distributed computing systems.</a:t>
            </a:r>
          </a:p>
          <a:p>
            <a:pPr eaLnBrk="1" hangingPunct="1"/>
            <a:r>
              <a:rPr lang="en-US" altLang="en-US">
                <a:ea typeface="ＭＳ Ｐゴシック" panose="020B0600070205080204" pitchFamily="34" charset="-128"/>
              </a:rPr>
              <a:t>These models can be broadly classified into five categories-</a:t>
            </a:r>
          </a:p>
          <a:p>
            <a:pPr lvl="1" eaLnBrk="1" hangingPunct="1"/>
            <a:endParaRPr lang="en-US" altLang="en-US" sz="1800">
              <a:ea typeface="ＭＳ Ｐゴシック" panose="020B0600070205080204" pitchFamily="34" charset="-128"/>
            </a:endParaRPr>
          </a:p>
          <a:p>
            <a:pPr lvl="1" eaLnBrk="1" hangingPunct="1"/>
            <a:r>
              <a:rPr lang="en-US" altLang="en-US" sz="1800">
                <a:ea typeface="ＭＳ Ｐゴシック" panose="020B0600070205080204" pitchFamily="34" charset="-128"/>
              </a:rPr>
              <a:t>Minicomputer model</a:t>
            </a:r>
          </a:p>
          <a:p>
            <a:pPr lvl="1" eaLnBrk="1" hangingPunct="1"/>
            <a:r>
              <a:rPr lang="en-US" altLang="en-US" sz="1800">
                <a:ea typeface="ＭＳ Ｐゴシック" panose="020B0600070205080204" pitchFamily="34" charset="-128"/>
              </a:rPr>
              <a:t>Workstation model</a:t>
            </a:r>
          </a:p>
          <a:p>
            <a:pPr lvl="1" eaLnBrk="1" hangingPunct="1"/>
            <a:r>
              <a:rPr lang="en-US" altLang="en-US" sz="1800">
                <a:ea typeface="ＭＳ Ｐゴシック" panose="020B0600070205080204" pitchFamily="34" charset="-128"/>
              </a:rPr>
              <a:t>Workstation-server model</a:t>
            </a:r>
          </a:p>
          <a:p>
            <a:pPr lvl="1" eaLnBrk="1" hangingPunct="1"/>
            <a:r>
              <a:rPr lang="en-US" altLang="en-US" sz="1800">
                <a:ea typeface="ＭＳ Ｐゴシック" panose="020B0600070205080204" pitchFamily="34" charset="-128"/>
              </a:rPr>
              <a:t>Processor-pool model</a:t>
            </a:r>
          </a:p>
          <a:p>
            <a:pPr lvl="1" eaLnBrk="1" hangingPunct="1"/>
            <a:r>
              <a:rPr lang="en-US" altLang="en-US" sz="1800">
                <a:ea typeface="ＭＳ Ｐゴシック" panose="020B0600070205080204" pitchFamily="34" charset="-128"/>
              </a:rPr>
              <a:t>Hybrid model</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Number Placeholder 4">
            <a:extLst>
              <a:ext uri="{FF2B5EF4-FFF2-40B4-BE49-F238E27FC236}">
                <a16:creationId xmlns:a16="http://schemas.microsoft.com/office/drawing/2014/main" id="{4213CB92-3161-44BB-8A5E-7FAF320CFA9E}"/>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81F285A3-AC29-44F1-9D28-359E58663C82}" type="slidenum">
              <a:rPr kumimoji="0" lang="en-US" altLang="en-US" sz="1400" b="0" i="0" u="none" strike="noStrike" kern="1200" cap="none" spc="0" normalizeH="0" baseline="0" noProof="0" smtClean="0">
                <a:ln>
                  <a:noFill/>
                </a:ln>
                <a:solidFill>
                  <a:srgbClr val="000000"/>
                </a:solidFill>
                <a:effectLst/>
                <a:uLnTx/>
                <a:uFillTx/>
                <a:latin typeface="Arial" panose="020B0604020202020204" pitchFamily="34" charset="0"/>
                <a:ea typeface="ＭＳ Ｐゴシック" panose="020B0600070205080204"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49</a:t>
            </a:fld>
            <a:endPar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6627" name="Rectangle 2">
            <a:extLst>
              <a:ext uri="{FF2B5EF4-FFF2-40B4-BE49-F238E27FC236}">
                <a16:creationId xmlns:a16="http://schemas.microsoft.com/office/drawing/2014/main" id="{F80A9B6D-A54D-4493-B0B0-72EDBAB7A837}"/>
              </a:ext>
            </a:extLst>
          </p:cNvPr>
          <p:cNvSpPr>
            <a:spLocks noGrp="1" noChangeArrowheads="1"/>
          </p:cNvSpPr>
          <p:nvPr>
            <p:ph type="title"/>
          </p:nvPr>
        </p:nvSpPr>
        <p:spPr/>
        <p:txBody>
          <a:bodyPr/>
          <a:lstStyle/>
          <a:p>
            <a:pPr eaLnBrk="1" hangingPunct="1"/>
            <a:r>
              <a:rPr lang="en-US" altLang="en-US">
                <a:ea typeface="ＭＳ Ｐゴシック" panose="020B0600070205080204" pitchFamily="34" charset="-128"/>
              </a:rPr>
              <a:t>Distributed computing system models</a:t>
            </a:r>
          </a:p>
        </p:txBody>
      </p:sp>
      <p:sp>
        <p:nvSpPr>
          <p:cNvPr id="26628" name="Rectangle 3">
            <a:extLst>
              <a:ext uri="{FF2B5EF4-FFF2-40B4-BE49-F238E27FC236}">
                <a16:creationId xmlns:a16="http://schemas.microsoft.com/office/drawing/2014/main" id="{D27F6DEE-6BB6-49E8-9BC6-4F21E3E57142}"/>
              </a:ext>
            </a:extLst>
          </p:cNvPr>
          <p:cNvSpPr>
            <a:spLocks noGrp="1" noChangeArrowheads="1"/>
          </p:cNvSpPr>
          <p:nvPr>
            <p:ph type="body" idx="1"/>
          </p:nvPr>
        </p:nvSpPr>
        <p:spPr>
          <a:xfrm>
            <a:off x="457200" y="1600200"/>
            <a:ext cx="4572000" cy="4525963"/>
          </a:xfrm>
        </p:spPr>
        <p:txBody>
          <a:bodyPr/>
          <a:lstStyle/>
          <a:p>
            <a:pPr eaLnBrk="1" hangingPunct="1">
              <a:buFontTx/>
              <a:buNone/>
            </a:pPr>
            <a:r>
              <a:rPr lang="en-US" altLang="en-US">
                <a:ea typeface="ＭＳ Ｐゴシック" panose="020B0600070205080204" pitchFamily="34" charset="-128"/>
              </a:rPr>
              <a:t>1. Minicomputer model:</a:t>
            </a:r>
          </a:p>
          <a:p>
            <a:pPr lvl="1" eaLnBrk="1" hangingPunct="1"/>
            <a:r>
              <a:rPr lang="en-US" altLang="en-US" sz="1800">
                <a:ea typeface="ＭＳ Ｐゴシック" panose="020B0600070205080204" pitchFamily="34" charset="-128"/>
              </a:rPr>
              <a:t>simple extension of centralized time-sharing systems</a:t>
            </a:r>
          </a:p>
          <a:p>
            <a:pPr lvl="1" eaLnBrk="1" hangingPunct="1"/>
            <a:r>
              <a:rPr lang="en-US" altLang="en-US" sz="1800">
                <a:ea typeface="ＭＳ Ｐゴシック" panose="020B0600070205080204" pitchFamily="34" charset="-128"/>
              </a:rPr>
              <a:t>few minicomputers interconnected by communication network</a:t>
            </a:r>
          </a:p>
          <a:p>
            <a:pPr lvl="1" eaLnBrk="1" hangingPunct="1"/>
            <a:r>
              <a:rPr lang="en-US" altLang="en-US" sz="1800">
                <a:ea typeface="ＭＳ Ｐゴシック" panose="020B0600070205080204" pitchFamily="34" charset="-128"/>
              </a:rPr>
              <a:t>each minicomputer has multiple users simultaneously logged on to it</a:t>
            </a:r>
          </a:p>
          <a:p>
            <a:pPr lvl="1" eaLnBrk="1" hangingPunct="1"/>
            <a:r>
              <a:rPr lang="en-US" altLang="en-US" sz="1800">
                <a:ea typeface="ＭＳ Ｐゴシック" panose="020B0600070205080204" pitchFamily="34" charset="-128"/>
              </a:rPr>
              <a:t>this model may be used when when resource sharing with remote users is desired</a:t>
            </a:r>
          </a:p>
          <a:p>
            <a:pPr lvl="1" eaLnBrk="1" hangingPunct="1"/>
            <a:r>
              <a:rPr lang="en-US" altLang="en-US" sz="1800">
                <a:ea typeface="ＭＳ Ｐゴシック" panose="020B0600070205080204" pitchFamily="34" charset="-128"/>
              </a:rPr>
              <a:t>Example: the early ARPAnet</a:t>
            </a:r>
          </a:p>
        </p:txBody>
      </p:sp>
      <p:pic>
        <p:nvPicPr>
          <p:cNvPr id="26629" name="Picture 4">
            <a:extLst>
              <a:ext uri="{FF2B5EF4-FFF2-40B4-BE49-F238E27FC236}">
                <a16:creationId xmlns:a16="http://schemas.microsoft.com/office/drawing/2014/main" id="{3332AA7E-FCFA-4438-BADF-B02AE4CF20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67300" y="2133600"/>
            <a:ext cx="3543300" cy="281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7" name="Picture 24" descr="tmep"/>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a:xfrm>
            <a:off x="685800" y="693614"/>
            <a:ext cx="5181600" cy="2125785"/>
          </a:xfrm>
          <a:noFill/>
        </p:spPr>
      </p:pic>
      <p:pic>
        <p:nvPicPr>
          <p:cNvPr id="11271" name="Picture 27" descr="tmep"/>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533400" y="3048000"/>
            <a:ext cx="5562600" cy="2781300"/>
          </a:xfrm>
          <a:noFill/>
        </p:spPr>
      </p:pic>
      <p:sp>
        <p:nvSpPr>
          <p:cNvPr id="11266" name="Slide Number Placeholder 6"/>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90000"/>
              <a:buFont typeface="Wingdings" panose="05000000000000000000" pitchFamily="2" charset="2"/>
              <a:buChar char="n"/>
              <a:defRPr sz="2800">
                <a:solidFill>
                  <a:schemeClr val="tx1"/>
                </a:solidFill>
                <a:latin typeface="Arial" panose="020B0604020202020204" pitchFamily="34" charset="0"/>
              </a:defRPr>
            </a:lvl1pPr>
            <a:lvl2pPr marL="742950" indent="-285750">
              <a:spcBef>
                <a:spcPct val="20000"/>
              </a:spcBef>
              <a:buClr>
                <a:schemeClr val="accent1"/>
              </a:buClr>
              <a:buSzPct val="75000"/>
              <a:buFont typeface="Wingdings" panose="05000000000000000000" pitchFamily="2" charset="2"/>
              <a:buChar char="n"/>
              <a:defRPr sz="2600">
                <a:solidFill>
                  <a:schemeClr val="tx1"/>
                </a:solidFill>
                <a:latin typeface="Arial" panose="020B0604020202020204" pitchFamily="34" charset="0"/>
              </a:defRPr>
            </a:lvl2pPr>
            <a:lvl3pPr marL="1143000" indent="-228600">
              <a:spcBef>
                <a:spcPct val="20000"/>
              </a:spcBef>
              <a:buClr>
                <a:schemeClr val="folHlink"/>
              </a:buClr>
              <a:buSzPct val="55000"/>
              <a:buFont typeface="Wingdings" panose="05000000000000000000" pitchFamily="2" charset="2"/>
              <a:buChar char="n"/>
              <a:defRPr sz="2300">
                <a:solidFill>
                  <a:schemeClr val="tx1"/>
                </a:solidFill>
                <a:latin typeface="Arial" panose="020B0604020202020204" pitchFamily="34" charset="0"/>
              </a:defRPr>
            </a:lvl3pPr>
            <a:lvl4pPr marL="16002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FontTx/>
              <a:buNone/>
            </a:pPr>
            <a:fld id="{6FB5CAB6-E31B-4971-A444-1D041CAA1360}" type="slidenum">
              <a:rPr lang="en-US" altLang="en-US" sz="1000"/>
              <a:pPr>
                <a:spcBef>
                  <a:spcPct val="0"/>
                </a:spcBef>
                <a:buClrTx/>
                <a:buSzTx/>
                <a:buFontTx/>
                <a:buNone/>
              </a:pPr>
              <a:t>5</a:t>
            </a:fld>
            <a:endParaRPr lang="en-US" altLang="en-US" sz="1000"/>
          </a:p>
        </p:txBody>
      </p:sp>
      <p:sp>
        <p:nvSpPr>
          <p:cNvPr id="11268" name="Text Box 11"/>
          <p:cNvSpPr txBox="1">
            <a:spLocks noChangeArrowheads="1"/>
          </p:cNvSpPr>
          <p:nvPr/>
        </p:nvSpPr>
        <p:spPr bwMode="auto">
          <a:xfrm>
            <a:off x="6705600" y="1766888"/>
            <a:ext cx="22860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a:spcBef>
                <a:spcPct val="20000"/>
              </a:spcBef>
              <a:buClr>
                <a:schemeClr val="folHlink"/>
              </a:buClr>
              <a:buSzPct val="90000"/>
              <a:buFont typeface="Wingdings" panose="05000000000000000000" pitchFamily="2" charset="2"/>
              <a:buChar char="n"/>
              <a:defRPr sz="2800">
                <a:solidFill>
                  <a:schemeClr val="tx1"/>
                </a:solidFill>
                <a:latin typeface="Arial" panose="020B0604020202020204" pitchFamily="34" charset="0"/>
              </a:defRPr>
            </a:lvl1pPr>
            <a:lvl2pPr marL="742950" indent="-285750">
              <a:spcBef>
                <a:spcPct val="20000"/>
              </a:spcBef>
              <a:buClr>
                <a:schemeClr val="accent1"/>
              </a:buClr>
              <a:buSzPct val="75000"/>
              <a:buFont typeface="Wingdings" panose="05000000000000000000" pitchFamily="2" charset="2"/>
              <a:buChar char="n"/>
              <a:defRPr sz="2600">
                <a:solidFill>
                  <a:schemeClr val="tx1"/>
                </a:solidFill>
                <a:latin typeface="Arial" panose="020B0604020202020204" pitchFamily="34" charset="0"/>
              </a:defRPr>
            </a:lvl2pPr>
            <a:lvl3pPr marL="1143000" indent="-228600">
              <a:spcBef>
                <a:spcPct val="20000"/>
              </a:spcBef>
              <a:buClr>
                <a:schemeClr val="folHlink"/>
              </a:buClr>
              <a:buSzPct val="55000"/>
              <a:buFont typeface="Wingdings" panose="05000000000000000000" pitchFamily="2" charset="2"/>
              <a:buChar char="n"/>
              <a:defRPr sz="2300">
                <a:solidFill>
                  <a:schemeClr val="tx1"/>
                </a:solidFill>
                <a:latin typeface="Arial" panose="020B0604020202020204" pitchFamily="34" charset="0"/>
              </a:defRPr>
            </a:lvl3pPr>
            <a:lvl4pPr marL="16002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9pPr>
          </a:lstStyle>
          <a:p>
            <a:pPr algn="ctr" eaLnBrk="1" hangingPunct="1">
              <a:spcBef>
                <a:spcPct val="50000"/>
              </a:spcBef>
              <a:buClrTx/>
              <a:buSzTx/>
              <a:buFontTx/>
              <a:buNone/>
            </a:pPr>
            <a:r>
              <a:rPr lang="en-US" altLang="en-US" sz="1800" b="1">
                <a:latin typeface="Times New Roman" panose="02020603050405020304" pitchFamily="18" charset="0"/>
              </a:rPr>
              <a:t>Serial Computing</a:t>
            </a:r>
          </a:p>
        </p:txBody>
      </p:sp>
      <p:sp>
        <p:nvSpPr>
          <p:cNvPr id="11269" name="Text Box 12"/>
          <p:cNvSpPr txBox="1">
            <a:spLocks noChangeArrowheads="1"/>
          </p:cNvSpPr>
          <p:nvPr/>
        </p:nvSpPr>
        <p:spPr bwMode="auto">
          <a:xfrm>
            <a:off x="6629400" y="4191000"/>
            <a:ext cx="22860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a:spcBef>
                <a:spcPct val="20000"/>
              </a:spcBef>
              <a:buClr>
                <a:schemeClr val="folHlink"/>
              </a:buClr>
              <a:buSzPct val="90000"/>
              <a:buFont typeface="Wingdings" panose="05000000000000000000" pitchFamily="2" charset="2"/>
              <a:buChar char="n"/>
              <a:defRPr sz="2800">
                <a:solidFill>
                  <a:schemeClr val="tx1"/>
                </a:solidFill>
                <a:latin typeface="Arial" panose="020B0604020202020204" pitchFamily="34" charset="0"/>
              </a:defRPr>
            </a:lvl1pPr>
            <a:lvl2pPr marL="742950" indent="-285750">
              <a:spcBef>
                <a:spcPct val="20000"/>
              </a:spcBef>
              <a:buClr>
                <a:schemeClr val="accent1"/>
              </a:buClr>
              <a:buSzPct val="75000"/>
              <a:buFont typeface="Wingdings" panose="05000000000000000000" pitchFamily="2" charset="2"/>
              <a:buChar char="n"/>
              <a:defRPr sz="2600">
                <a:solidFill>
                  <a:schemeClr val="tx1"/>
                </a:solidFill>
                <a:latin typeface="Arial" panose="020B0604020202020204" pitchFamily="34" charset="0"/>
              </a:defRPr>
            </a:lvl2pPr>
            <a:lvl3pPr marL="1143000" indent="-228600">
              <a:spcBef>
                <a:spcPct val="20000"/>
              </a:spcBef>
              <a:buClr>
                <a:schemeClr val="folHlink"/>
              </a:buClr>
              <a:buSzPct val="55000"/>
              <a:buFont typeface="Wingdings" panose="05000000000000000000" pitchFamily="2" charset="2"/>
              <a:buChar char="n"/>
              <a:defRPr sz="2300">
                <a:solidFill>
                  <a:schemeClr val="tx1"/>
                </a:solidFill>
                <a:latin typeface="Arial" panose="020B0604020202020204" pitchFamily="34" charset="0"/>
              </a:defRPr>
            </a:lvl3pPr>
            <a:lvl4pPr marL="16002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9pPr>
          </a:lstStyle>
          <a:p>
            <a:pPr algn="ctr" eaLnBrk="1" hangingPunct="1">
              <a:spcBef>
                <a:spcPct val="50000"/>
              </a:spcBef>
              <a:buClrTx/>
              <a:buSzTx/>
              <a:buFontTx/>
              <a:buNone/>
            </a:pPr>
            <a:r>
              <a:rPr lang="en-US" altLang="en-US" sz="1800" b="1">
                <a:latin typeface="Times New Roman" panose="02020603050405020304" pitchFamily="18" charset="0"/>
              </a:rPr>
              <a:t>Parallel Computing</a:t>
            </a:r>
          </a:p>
        </p:txBody>
      </p:sp>
      <p:sp>
        <p:nvSpPr>
          <p:cNvPr id="11270" name="Text Box 13"/>
          <p:cNvSpPr txBox="1">
            <a:spLocks noChangeArrowheads="1"/>
          </p:cNvSpPr>
          <p:nvPr/>
        </p:nvSpPr>
        <p:spPr bwMode="auto">
          <a:xfrm>
            <a:off x="0" y="6019800"/>
            <a:ext cx="38100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a:spcBef>
                <a:spcPct val="20000"/>
              </a:spcBef>
              <a:buClr>
                <a:schemeClr val="folHlink"/>
              </a:buClr>
              <a:buSzPct val="90000"/>
              <a:buFont typeface="Wingdings" panose="05000000000000000000" pitchFamily="2" charset="2"/>
              <a:buChar char="n"/>
              <a:defRPr sz="2800">
                <a:solidFill>
                  <a:schemeClr val="tx1"/>
                </a:solidFill>
                <a:latin typeface="Arial" panose="020B0604020202020204" pitchFamily="34" charset="0"/>
              </a:defRPr>
            </a:lvl1pPr>
            <a:lvl2pPr marL="742950" indent="-285750">
              <a:spcBef>
                <a:spcPct val="20000"/>
              </a:spcBef>
              <a:buClr>
                <a:schemeClr val="accent1"/>
              </a:buClr>
              <a:buSzPct val="75000"/>
              <a:buFont typeface="Wingdings" panose="05000000000000000000" pitchFamily="2" charset="2"/>
              <a:buChar char="n"/>
              <a:defRPr sz="2600">
                <a:solidFill>
                  <a:schemeClr val="tx1"/>
                </a:solidFill>
                <a:latin typeface="Arial" panose="020B0604020202020204" pitchFamily="34" charset="0"/>
              </a:defRPr>
            </a:lvl2pPr>
            <a:lvl3pPr marL="1143000" indent="-228600">
              <a:spcBef>
                <a:spcPct val="20000"/>
              </a:spcBef>
              <a:buClr>
                <a:schemeClr val="folHlink"/>
              </a:buClr>
              <a:buSzPct val="55000"/>
              <a:buFont typeface="Wingdings" panose="05000000000000000000" pitchFamily="2" charset="2"/>
              <a:buChar char="n"/>
              <a:defRPr sz="2300">
                <a:solidFill>
                  <a:schemeClr val="tx1"/>
                </a:solidFill>
                <a:latin typeface="Arial" panose="020B0604020202020204" pitchFamily="34" charset="0"/>
              </a:defRPr>
            </a:lvl3pPr>
            <a:lvl4pPr marL="16002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9pPr>
          </a:lstStyle>
          <a:p>
            <a:pPr algn="ctr" eaLnBrk="1" hangingPunct="1">
              <a:spcBef>
                <a:spcPct val="50000"/>
              </a:spcBef>
              <a:buClrTx/>
              <a:buSzTx/>
              <a:buFontTx/>
              <a:buNone/>
            </a:pPr>
            <a:r>
              <a:rPr lang="en-US" altLang="en-US" sz="1000" b="1">
                <a:latin typeface="Times New Roman" panose="02020603050405020304" pitchFamily="18" charset="0"/>
              </a:rPr>
              <a:t>Adapted from </a:t>
            </a:r>
            <a:r>
              <a:rPr lang="en-US" altLang="en-US" sz="1000" b="1">
                <a:latin typeface="Times New Roman" panose="02020603050405020304" pitchFamily="18" charset="0"/>
                <a:hlinkClick r:id="rId4"/>
              </a:rPr>
              <a:t>https://computing.llnl.gov/tutorials/parallel_comp/</a:t>
            </a:r>
            <a:endParaRPr lang="en-US" altLang="en-US" sz="1000" b="1">
              <a:latin typeface="Times New Roman" panose="02020603050405020304" pitchFamily="18"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Slide Number Placeholder 4">
            <a:extLst>
              <a:ext uri="{FF2B5EF4-FFF2-40B4-BE49-F238E27FC236}">
                <a16:creationId xmlns:a16="http://schemas.microsoft.com/office/drawing/2014/main" id="{4A52D4CD-6CF1-4C33-8E2E-4898C51C7D11}"/>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BC93318D-007F-47D1-8105-52AE2BBF3175}" type="slidenum">
              <a:rPr kumimoji="0" lang="en-US" altLang="en-US" sz="1400" b="0" i="0" u="none" strike="noStrike" kern="1200" cap="none" spc="0" normalizeH="0" baseline="0" noProof="0" smtClean="0">
                <a:ln>
                  <a:noFill/>
                </a:ln>
                <a:solidFill>
                  <a:srgbClr val="000000"/>
                </a:solidFill>
                <a:effectLst/>
                <a:uLnTx/>
                <a:uFillTx/>
                <a:latin typeface="Arial" panose="020B0604020202020204" pitchFamily="34" charset="0"/>
                <a:ea typeface="ＭＳ Ｐゴシック" panose="020B0600070205080204"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50</a:t>
            </a:fld>
            <a:endPar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7651" name="Rectangle 2">
            <a:extLst>
              <a:ext uri="{FF2B5EF4-FFF2-40B4-BE49-F238E27FC236}">
                <a16:creationId xmlns:a16="http://schemas.microsoft.com/office/drawing/2014/main" id="{3013CF42-DAEC-44E7-B724-998794BED62D}"/>
              </a:ext>
            </a:extLst>
          </p:cNvPr>
          <p:cNvSpPr>
            <a:spLocks noGrp="1" noChangeArrowheads="1"/>
          </p:cNvSpPr>
          <p:nvPr>
            <p:ph type="title"/>
          </p:nvPr>
        </p:nvSpPr>
        <p:spPr/>
        <p:txBody>
          <a:bodyPr/>
          <a:lstStyle/>
          <a:p>
            <a:pPr eaLnBrk="1" hangingPunct="1"/>
            <a:r>
              <a:rPr lang="en-US" altLang="en-US">
                <a:ea typeface="ＭＳ Ｐゴシック" panose="020B0600070205080204" pitchFamily="34" charset="-128"/>
              </a:rPr>
              <a:t>Distributed computing system models</a:t>
            </a:r>
          </a:p>
        </p:txBody>
      </p:sp>
      <p:sp>
        <p:nvSpPr>
          <p:cNvPr id="27652" name="Rectangle 3">
            <a:extLst>
              <a:ext uri="{FF2B5EF4-FFF2-40B4-BE49-F238E27FC236}">
                <a16:creationId xmlns:a16="http://schemas.microsoft.com/office/drawing/2014/main" id="{0363DD30-8FA5-490D-8FF6-4DBB7971F2F6}"/>
              </a:ext>
            </a:extLst>
          </p:cNvPr>
          <p:cNvSpPr>
            <a:spLocks noGrp="1" noChangeArrowheads="1"/>
          </p:cNvSpPr>
          <p:nvPr>
            <p:ph type="body" idx="1"/>
          </p:nvPr>
        </p:nvSpPr>
        <p:spPr>
          <a:xfrm>
            <a:off x="457200" y="1600200"/>
            <a:ext cx="5410200" cy="4525963"/>
          </a:xfrm>
        </p:spPr>
        <p:txBody>
          <a:bodyPr/>
          <a:lstStyle/>
          <a:p>
            <a:pPr eaLnBrk="1" hangingPunct="1">
              <a:buFontTx/>
              <a:buNone/>
            </a:pPr>
            <a:r>
              <a:rPr lang="en-US" altLang="en-US">
                <a:ea typeface="ＭＳ Ｐゴシック" panose="020B0600070205080204" pitchFamily="34" charset="-128"/>
              </a:rPr>
              <a:t>2. Workstation model:</a:t>
            </a:r>
          </a:p>
          <a:p>
            <a:pPr lvl="1" eaLnBrk="1" hangingPunct="1"/>
            <a:r>
              <a:rPr lang="en-US" altLang="en-US" sz="1800">
                <a:ea typeface="ＭＳ Ｐゴシック" panose="020B0600070205080204" pitchFamily="34" charset="-128"/>
              </a:rPr>
              <a:t>several workstations interconnected by communication network</a:t>
            </a:r>
          </a:p>
          <a:p>
            <a:pPr lvl="1" eaLnBrk="1" hangingPunct="1"/>
            <a:r>
              <a:rPr lang="en-US" altLang="en-US" sz="1800">
                <a:ea typeface="ＭＳ Ｐゴシック" panose="020B0600070205080204" pitchFamily="34" charset="-128"/>
              </a:rPr>
              <a:t>basic idea is to share processor power</a:t>
            </a:r>
          </a:p>
          <a:p>
            <a:pPr lvl="1" eaLnBrk="1" hangingPunct="1"/>
            <a:r>
              <a:rPr lang="en-US" altLang="en-US" sz="1800">
                <a:ea typeface="ＭＳ Ｐゴシック" panose="020B0600070205080204" pitchFamily="34" charset="-128"/>
              </a:rPr>
              <a:t>user logs onto home workstation and submits jobs for execution, system might transfer one or more processed to other workstations</a:t>
            </a:r>
          </a:p>
          <a:p>
            <a:pPr lvl="1" eaLnBrk="1" hangingPunct="1"/>
            <a:r>
              <a:rPr lang="en-US" altLang="en-US" sz="1800">
                <a:ea typeface="ＭＳ Ｐゴシック" panose="020B0600070205080204" pitchFamily="34" charset="-128"/>
              </a:rPr>
              <a:t>issues must be resolved – </a:t>
            </a:r>
          </a:p>
          <a:p>
            <a:pPr lvl="2" eaLnBrk="1" hangingPunct="1"/>
            <a:r>
              <a:rPr lang="en-US" altLang="en-US">
                <a:ea typeface="ＭＳ Ｐゴシック" panose="020B0600070205080204" pitchFamily="34" charset="-128"/>
              </a:rPr>
              <a:t>how to find an idle workstation</a:t>
            </a:r>
          </a:p>
          <a:p>
            <a:pPr lvl="2" eaLnBrk="1" hangingPunct="1"/>
            <a:r>
              <a:rPr lang="en-US" altLang="en-US">
                <a:ea typeface="ＭＳ Ｐゴシック" panose="020B0600070205080204" pitchFamily="34" charset="-128"/>
              </a:rPr>
              <a:t>how to transfer</a:t>
            </a:r>
          </a:p>
          <a:p>
            <a:pPr lvl="2" eaLnBrk="1" hangingPunct="1"/>
            <a:r>
              <a:rPr lang="en-US" altLang="en-US">
                <a:ea typeface="ＭＳ Ｐゴシック" panose="020B0600070205080204" pitchFamily="34" charset="-128"/>
              </a:rPr>
              <a:t>what happens to a remote process</a:t>
            </a:r>
          </a:p>
          <a:p>
            <a:pPr lvl="1" eaLnBrk="1" hangingPunct="1"/>
            <a:r>
              <a:rPr lang="en-US" altLang="en-US" sz="1800">
                <a:ea typeface="ＭＳ Ｐゴシック" panose="020B0600070205080204" pitchFamily="34" charset="-128"/>
              </a:rPr>
              <a:t>Examples- Sprite system, Xerox PARC</a:t>
            </a:r>
          </a:p>
        </p:txBody>
      </p:sp>
      <p:pic>
        <p:nvPicPr>
          <p:cNvPr id="27653" name="Picture 4">
            <a:extLst>
              <a:ext uri="{FF2B5EF4-FFF2-40B4-BE49-F238E27FC236}">
                <a16:creationId xmlns:a16="http://schemas.microsoft.com/office/drawing/2014/main" id="{991AE688-9BB5-40A0-8BF1-216B120294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1200" y="2057400"/>
            <a:ext cx="3200400" cy="2552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Slide Number Placeholder 4">
            <a:extLst>
              <a:ext uri="{FF2B5EF4-FFF2-40B4-BE49-F238E27FC236}">
                <a16:creationId xmlns:a16="http://schemas.microsoft.com/office/drawing/2014/main" id="{A6B0ACBB-F9E6-454F-A5B3-41E1F0378CA0}"/>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9ACAF8A-66B7-4B2D-B0EB-6B334DECD2D7}" type="slidenum">
              <a:rPr kumimoji="0" lang="en-US" altLang="en-US" sz="1400" b="0" i="0" u="none" strike="noStrike" kern="1200" cap="none" spc="0" normalizeH="0" baseline="0" noProof="0" smtClean="0">
                <a:ln>
                  <a:noFill/>
                </a:ln>
                <a:solidFill>
                  <a:srgbClr val="000000"/>
                </a:solidFill>
                <a:effectLst/>
                <a:uLnTx/>
                <a:uFillTx/>
                <a:latin typeface="Arial" panose="020B0604020202020204" pitchFamily="34" charset="0"/>
                <a:ea typeface="ＭＳ Ｐゴシック" panose="020B0600070205080204"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51</a:t>
            </a:fld>
            <a:endPar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8675" name="Rectangle 2">
            <a:extLst>
              <a:ext uri="{FF2B5EF4-FFF2-40B4-BE49-F238E27FC236}">
                <a16:creationId xmlns:a16="http://schemas.microsoft.com/office/drawing/2014/main" id="{332EFB43-9A74-4DA2-A634-BC9D6BCC7145}"/>
              </a:ext>
            </a:extLst>
          </p:cNvPr>
          <p:cNvSpPr>
            <a:spLocks noGrp="1" noChangeArrowheads="1"/>
          </p:cNvSpPr>
          <p:nvPr>
            <p:ph type="title"/>
          </p:nvPr>
        </p:nvSpPr>
        <p:spPr/>
        <p:txBody>
          <a:bodyPr/>
          <a:lstStyle/>
          <a:p>
            <a:pPr eaLnBrk="1" hangingPunct="1"/>
            <a:r>
              <a:rPr lang="en-US" altLang="en-US">
                <a:ea typeface="ＭＳ Ｐゴシック" panose="020B0600070205080204" pitchFamily="34" charset="-128"/>
              </a:rPr>
              <a:t>Distributed computing system models</a:t>
            </a:r>
          </a:p>
        </p:txBody>
      </p:sp>
      <p:sp>
        <p:nvSpPr>
          <p:cNvPr id="28676" name="Rectangle 3">
            <a:extLst>
              <a:ext uri="{FF2B5EF4-FFF2-40B4-BE49-F238E27FC236}">
                <a16:creationId xmlns:a16="http://schemas.microsoft.com/office/drawing/2014/main" id="{AD0ED230-7E00-46E0-9B57-56C050CA4483}"/>
              </a:ext>
            </a:extLst>
          </p:cNvPr>
          <p:cNvSpPr>
            <a:spLocks noGrp="1" noChangeArrowheads="1"/>
          </p:cNvSpPr>
          <p:nvPr>
            <p:ph type="body" idx="1"/>
          </p:nvPr>
        </p:nvSpPr>
        <p:spPr>
          <a:xfrm>
            <a:off x="457200" y="1600200"/>
            <a:ext cx="5181600" cy="4525963"/>
          </a:xfrm>
        </p:spPr>
        <p:txBody>
          <a:bodyPr/>
          <a:lstStyle/>
          <a:p>
            <a:pPr eaLnBrk="1" hangingPunct="1">
              <a:buFontTx/>
              <a:buNone/>
            </a:pPr>
            <a:r>
              <a:rPr lang="en-US" altLang="en-US">
                <a:ea typeface="ＭＳ Ｐゴシック" panose="020B0600070205080204" pitchFamily="34" charset="-128"/>
              </a:rPr>
              <a:t>3. Workstation-server model </a:t>
            </a:r>
          </a:p>
          <a:p>
            <a:pPr eaLnBrk="1" hangingPunct="1"/>
            <a:endParaRPr lang="en-US" altLang="en-US">
              <a:ea typeface="ＭＳ Ｐゴシック" panose="020B0600070205080204" pitchFamily="34" charset="-128"/>
            </a:endParaRPr>
          </a:p>
          <a:p>
            <a:pPr eaLnBrk="1" hangingPunct="1"/>
            <a:r>
              <a:rPr lang="en-US" altLang="en-US">
                <a:ea typeface="ＭＳ Ｐゴシック" panose="020B0600070205080204" pitchFamily="34" charset="-128"/>
              </a:rPr>
              <a:t>It consists of a few minicomputers and several workstations (diskless or diskful)</a:t>
            </a:r>
          </a:p>
          <a:p>
            <a:pPr eaLnBrk="1" hangingPunct="1"/>
            <a:r>
              <a:rPr lang="en-US" altLang="en-US">
                <a:ea typeface="ＭＳ Ｐゴシック" panose="020B0600070205080204" pitchFamily="34" charset="-128"/>
              </a:rPr>
              <a:t>Minicomputers are used for providing services</a:t>
            </a:r>
          </a:p>
          <a:p>
            <a:pPr eaLnBrk="1" hangingPunct="1"/>
            <a:r>
              <a:rPr lang="en-US" altLang="en-US">
                <a:ea typeface="ＭＳ Ｐゴシック" panose="020B0600070205080204" pitchFamily="34" charset="-128"/>
              </a:rPr>
              <a:t>For higher reliability and better scalability multiple servers may be used for a purpose.</a:t>
            </a:r>
          </a:p>
          <a:p>
            <a:pPr eaLnBrk="1" hangingPunct="1"/>
            <a:r>
              <a:rPr lang="en-US" altLang="en-US">
                <a:ea typeface="ＭＳ Ｐゴシック" panose="020B0600070205080204" pitchFamily="34" charset="-128"/>
              </a:rPr>
              <a:t>Compare this model with workstation model . </a:t>
            </a:r>
          </a:p>
          <a:p>
            <a:pPr eaLnBrk="1" hangingPunct="1"/>
            <a:r>
              <a:rPr lang="en-US" altLang="en-US">
                <a:ea typeface="ＭＳ Ｐゴシック" panose="020B0600070205080204" pitchFamily="34" charset="-128"/>
              </a:rPr>
              <a:t>Example- The V-System</a:t>
            </a:r>
          </a:p>
          <a:p>
            <a:pPr eaLnBrk="1" hangingPunct="1"/>
            <a:endParaRPr lang="en-US" altLang="en-US">
              <a:ea typeface="ＭＳ Ｐゴシック" panose="020B0600070205080204" pitchFamily="34" charset="-128"/>
            </a:endParaRPr>
          </a:p>
          <a:p>
            <a:pPr eaLnBrk="1" hangingPunct="1"/>
            <a:endParaRPr lang="en-US" altLang="en-US">
              <a:ea typeface="ＭＳ Ｐゴシック" panose="020B0600070205080204" pitchFamily="34" charset="-128"/>
            </a:endParaRPr>
          </a:p>
        </p:txBody>
      </p:sp>
      <p:pic>
        <p:nvPicPr>
          <p:cNvPr id="28677" name="Picture 5">
            <a:extLst>
              <a:ext uri="{FF2B5EF4-FFF2-40B4-BE49-F238E27FC236}">
                <a16:creationId xmlns:a16="http://schemas.microsoft.com/office/drawing/2014/main" id="{89631154-875A-41D3-98CF-583229FDFC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5000" y="2209800"/>
            <a:ext cx="3048000" cy="2560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Number Placeholder 4">
            <a:extLst>
              <a:ext uri="{FF2B5EF4-FFF2-40B4-BE49-F238E27FC236}">
                <a16:creationId xmlns:a16="http://schemas.microsoft.com/office/drawing/2014/main" id="{44C9264D-6FE2-40B2-BE66-42DF61E61770}"/>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AE75738D-3463-4AFF-9186-41DEAC99F16F}" type="slidenum">
              <a:rPr kumimoji="0" lang="en-US" altLang="en-US" sz="1400" b="0" i="0" u="none" strike="noStrike" kern="1200" cap="none" spc="0" normalizeH="0" baseline="0" noProof="0" smtClean="0">
                <a:ln>
                  <a:noFill/>
                </a:ln>
                <a:solidFill>
                  <a:srgbClr val="000000"/>
                </a:solidFill>
                <a:effectLst/>
                <a:uLnTx/>
                <a:uFillTx/>
                <a:latin typeface="Arial" panose="020B0604020202020204" pitchFamily="34" charset="0"/>
                <a:ea typeface="ＭＳ Ｐゴシック" panose="020B0600070205080204"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52</a:t>
            </a:fld>
            <a:endPar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9699" name="Rectangle 2">
            <a:extLst>
              <a:ext uri="{FF2B5EF4-FFF2-40B4-BE49-F238E27FC236}">
                <a16:creationId xmlns:a16="http://schemas.microsoft.com/office/drawing/2014/main" id="{64A7F181-D75D-4D02-ABB0-B2807D894C95}"/>
              </a:ext>
            </a:extLst>
          </p:cNvPr>
          <p:cNvSpPr>
            <a:spLocks noGrp="1" noChangeArrowheads="1"/>
          </p:cNvSpPr>
          <p:nvPr>
            <p:ph type="title"/>
          </p:nvPr>
        </p:nvSpPr>
        <p:spPr/>
        <p:txBody>
          <a:bodyPr/>
          <a:lstStyle/>
          <a:p>
            <a:pPr eaLnBrk="1" hangingPunct="1"/>
            <a:r>
              <a:rPr lang="en-US" altLang="en-US">
                <a:ea typeface="ＭＳ Ｐゴシック" panose="020B0600070205080204" pitchFamily="34" charset="-128"/>
              </a:rPr>
              <a:t>Distributed computing system models</a:t>
            </a:r>
          </a:p>
        </p:txBody>
      </p:sp>
      <p:sp>
        <p:nvSpPr>
          <p:cNvPr id="29700" name="Rectangle 3">
            <a:extLst>
              <a:ext uri="{FF2B5EF4-FFF2-40B4-BE49-F238E27FC236}">
                <a16:creationId xmlns:a16="http://schemas.microsoft.com/office/drawing/2014/main" id="{4A7ABE55-900C-4BC1-9732-6269F9B6CC5E}"/>
              </a:ext>
            </a:extLst>
          </p:cNvPr>
          <p:cNvSpPr>
            <a:spLocks noGrp="1" noChangeArrowheads="1"/>
          </p:cNvSpPr>
          <p:nvPr>
            <p:ph type="body" idx="1"/>
          </p:nvPr>
        </p:nvSpPr>
        <p:spPr>
          <a:xfrm>
            <a:off x="457200" y="1295400"/>
            <a:ext cx="5486400" cy="4830763"/>
          </a:xfrm>
        </p:spPr>
        <p:txBody>
          <a:bodyPr/>
          <a:lstStyle/>
          <a:p>
            <a:pPr eaLnBrk="1" hangingPunct="1">
              <a:lnSpc>
                <a:spcPct val="80000"/>
              </a:lnSpc>
              <a:buFontTx/>
              <a:buNone/>
            </a:pPr>
            <a:r>
              <a:rPr lang="en-US" altLang="en-US" sz="1800">
                <a:ea typeface="ＭＳ Ｐゴシック" panose="020B0600070205080204" pitchFamily="34" charset="-128"/>
              </a:rPr>
              <a:t>4. Processor-pool model</a:t>
            </a:r>
          </a:p>
          <a:p>
            <a:pPr eaLnBrk="1" hangingPunct="1">
              <a:lnSpc>
                <a:spcPct val="80000"/>
              </a:lnSpc>
              <a:buFontTx/>
              <a:buNone/>
            </a:pPr>
            <a:endParaRPr lang="en-US" altLang="en-US" sz="1800">
              <a:ea typeface="ＭＳ Ｐゴシック" panose="020B0600070205080204" pitchFamily="34" charset="-128"/>
            </a:endParaRPr>
          </a:p>
          <a:p>
            <a:pPr eaLnBrk="1" hangingPunct="1">
              <a:lnSpc>
                <a:spcPct val="80000"/>
              </a:lnSpc>
            </a:pPr>
            <a:r>
              <a:rPr lang="en-US" altLang="en-US" sz="1800">
                <a:ea typeface="ＭＳ Ｐゴシック" panose="020B0600070205080204" pitchFamily="34" charset="-128"/>
              </a:rPr>
              <a:t>Base observation – </a:t>
            </a:r>
          </a:p>
          <a:p>
            <a:pPr eaLnBrk="1" hangingPunct="1">
              <a:lnSpc>
                <a:spcPct val="80000"/>
              </a:lnSpc>
              <a:buFontTx/>
              <a:buNone/>
            </a:pPr>
            <a:r>
              <a:rPr lang="en-US" altLang="en-US" sz="1800">
                <a:ea typeface="ＭＳ Ｐゴシック" panose="020B0600070205080204" pitchFamily="34" charset="-128"/>
              </a:rPr>
              <a:t>	sometimes user need NO computing power, but once in a while he needs very large amount of computing power for a short period of time </a:t>
            </a:r>
          </a:p>
          <a:p>
            <a:pPr eaLnBrk="1" hangingPunct="1">
              <a:lnSpc>
                <a:spcPct val="80000"/>
              </a:lnSpc>
            </a:pPr>
            <a:endParaRPr lang="en-US" altLang="en-US" sz="1800">
              <a:ea typeface="ＭＳ Ｐゴシック" panose="020B0600070205080204" pitchFamily="34" charset="-128"/>
            </a:endParaRPr>
          </a:p>
          <a:p>
            <a:pPr eaLnBrk="1" hangingPunct="1">
              <a:lnSpc>
                <a:spcPct val="80000"/>
              </a:lnSpc>
            </a:pPr>
            <a:r>
              <a:rPr lang="en-US" altLang="en-US" sz="1800">
                <a:ea typeface="ＭＳ Ｐゴシック" panose="020B0600070205080204" pitchFamily="34" charset="-128"/>
              </a:rPr>
              <a:t>Run server manages and allocates the processors to different users</a:t>
            </a:r>
          </a:p>
          <a:p>
            <a:pPr eaLnBrk="1" hangingPunct="1">
              <a:lnSpc>
                <a:spcPct val="80000"/>
              </a:lnSpc>
            </a:pPr>
            <a:endParaRPr lang="en-US" altLang="en-US" sz="1800">
              <a:ea typeface="ＭＳ Ｐゴシック" panose="020B0600070205080204" pitchFamily="34" charset="-128"/>
            </a:endParaRPr>
          </a:p>
          <a:p>
            <a:pPr eaLnBrk="1" hangingPunct="1">
              <a:lnSpc>
                <a:spcPct val="80000"/>
              </a:lnSpc>
            </a:pPr>
            <a:r>
              <a:rPr lang="en-US" altLang="en-US" sz="1800">
                <a:ea typeface="ＭＳ Ｐゴシック" panose="020B0600070205080204" pitchFamily="34" charset="-128"/>
              </a:rPr>
              <a:t>No concept of a home machine, i.e., a user does not log onto a particular machine but to the system as a whole.</a:t>
            </a:r>
          </a:p>
          <a:p>
            <a:pPr eaLnBrk="1" hangingPunct="1">
              <a:lnSpc>
                <a:spcPct val="80000"/>
              </a:lnSpc>
            </a:pPr>
            <a:endParaRPr lang="en-US" altLang="en-US" sz="1800">
              <a:ea typeface="ＭＳ Ｐゴシック" panose="020B0600070205080204" pitchFamily="34" charset="-128"/>
            </a:endParaRPr>
          </a:p>
          <a:p>
            <a:pPr eaLnBrk="1" hangingPunct="1">
              <a:lnSpc>
                <a:spcPct val="80000"/>
              </a:lnSpc>
            </a:pPr>
            <a:r>
              <a:rPr lang="en-US" altLang="en-US" sz="1800">
                <a:ea typeface="ＭＳ Ｐゴシック" panose="020B0600070205080204" pitchFamily="34" charset="-128"/>
              </a:rPr>
              <a:t>Offers better utilization of processing power compared to other models.</a:t>
            </a:r>
          </a:p>
          <a:p>
            <a:pPr eaLnBrk="1" hangingPunct="1">
              <a:lnSpc>
                <a:spcPct val="80000"/>
              </a:lnSpc>
            </a:pPr>
            <a:endParaRPr lang="en-US" altLang="en-US" sz="1800">
              <a:ea typeface="ＭＳ Ｐゴシック" panose="020B0600070205080204" pitchFamily="34" charset="-128"/>
            </a:endParaRPr>
          </a:p>
          <a:p>
            <a:pPr eaLnBrk="1" hangingPunct="1">
              <a:lnSpc>
                <a:spcPct val="80000"/>
              </a:lnSpc>
            </a:pPr>
            <a:r>
              <a:rPr lang="en-US" altLang="en-US" sz="1800">
                <a:ea typeface="ＭＳ Ｐゴシック" panose="020B0600070205080204" pitchFamily="34" charset="-128"/>
              </a:rPr>
              <a:t>Example: Amoeba, Plan9, Cambridge DCS.</a:t>
            </a:r>
          </a:p>
        </p:txBody>
      </p:sp>
      <p:pic>
        <p:nvPicPr>
          <p:cNvPr id="29701" name="Picture 4">
            <a:extLst>
              <a:ext uri="{FF2B5EF4-FFF2-40B4-BE49-F238E27FC236}">
                <a16:creationId xmlns:a16="http://schemas.microsoft.com/office/drawing/2014/main" id="{40A0A91D-808C-4657-AE1A-D4B418C807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43600" y="1752600"/>
            <a:ext cx="2905125" cy="351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Slide Number Placeholder 4">
            <a:extLst>
              <a:ext uri="{FF2B5EF4-FFF2-40B4-BE49-F238E27FC236}">
                <a16:creationId xmlns:a16="http://schemas.microsoft.com/office/drawing/2014/main" id="{B28DF359-7B72-4AF6-A61C-8EA4C12D5348}"/>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D09A2D2-708A-46F8-ACC8-748C3677F63A}" type="slidenum">
              <a:rPr kumimoji="0" lang="en-US" altLang="en-US" sz="1400" b="0" i="0" u="none" strike="noStrike" kern="1200" cap="none" spc="0" normalizeH="0" baseline="0" noProof="0" smtClean="0">
                <a:ln>
                  <a:noFill/>
                </a:ln>
                <a:solidFill>
                  <a:srgbClr val="000000"/>
                </a:solidFill>
                <a:effectLst/>
                <a:uLnTx/>
                <a:uFillTx/>
                <a:latin typeface="Arial" panose="020B0604020202020204" pitchFamily="34" charset="0"/>
                <a:ea typeface="ＭＳ Ｐゴシック" panose="020B0600070205080204"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53</a:t>
            </a:fld>
            <a:endPar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0723" name="Rectangle 2">
            <a:extLst>
              <a:ext uri="{FF2B5EF4-FFF2-40B4-BE49-F238E27FC236}">
                <a16:creationId xmlns:a16="http://schemas.microsoft.com/office/drawing/2014/main" id="{108B4E89-268C-4793-B8C2-51CABAD03259}"/>
              </a:ext>
            </a:extLst>
          </p:cNvPr>
          <p:cNvSpPr>
            <a:spLocks noGrp="1" noChangeArrowheads="1"/>
          </p:cNvSpPr>
          <p:nvPr>
            <p:ph type="title"/>
          </p:nvPr>
        </p:nvSpPr>
        <p:spPr/>
        <p:txBody>
          <a:bodyPr/>
          <a:lstStyle/>
          <a:p>
            <a:pPr eaLnBrk="1" hangingPunct="1"/>
            <a:r>
              <a:rPr lang="en-US" altLang="en-US">
                <a:ea typeface="ＭＳ Ｐゴシック" panose="020B0600070205080204" pitchFamily="34" charset="-128"/>
              </a:rPr>
              <a:t>Distributed computing system models</a:t>
            </a:r>
          </a:p>
        </p:txBody>
      </p:sp>
      <p:sp>
        <p:nvSpPr>
          <p:cNvPr id="30724" name="Rectangle 3">
            <a:extLst>
              <a:ext uri="{FF2B5EF4-FFF2-40B4-BE49-F238E27FC236}">
                <a16:creationId xmlns:a16="http://schemas.microsoft.com/office/drawing/2014/main" id="{DEDD07D1-53F1-418C-AA25-36AEC5292EEE}"/>
              </a:ext>
            </a:extLst>
          </p:cNvPr>
          <p:cNvSpPr>
            <a:spLocks noGrp="1" noChangeArrowheads="1"/>
          </p:cNvSpPr>
          <p:nvPr>
            <p:ph type="body" idx="1"/>
          </p:nvPr>
        </p:nvSpPr>
        <p:spPr/>
        <p:txBody>
          <a:bodyPr/>
          <a:lstStyle/>
          <a:p>
            <a:pPr eaLnBrk="1" hangingPunct="1">
              <a:buFontTx/>
              <a:buNone/>
            </a:pPr>
            <a:r>
              <a:rPr lang="en-US" altLang="en-US">
                <a:ea typeface="ＭＳ Ｐゴシック" panose="020B0600070205080204" pitchFamily="34" charset="-128"/>
              </a:rPr>
              <a:t>5. Hybrid Model</a:t>
            </a:r>
          </a:p>
          <a:p>
            <a:pPr eaLnBrk="1" hangingPunct="1">
              <a:buFontTx/>
              <a:buNone/>
            </a:pPr>
            <a:endParaRPr lang="en-US" altLang="en-US">
              <a:ea typeface="ＭＳ Ｐゴシック" panose="020B0600070205080204" pitchFamily="34" charset="-128"/>
            </a:endParaRPr>
          </a:p>
          <a:p>
            <a:pPr eaLnBrk="1" hangingPunct="1"/>
            <a:r>
              <a:rPr lang="en-US" altLang="en-US">
                <a:ea typeface="ＭＳ Ｐゴシック" panose="020B0600070205080204" pitchFamily="34" charset="-128"/>
              </a:rPr>
              <a:t>To combine the advantages of both workstation-server model and processor-pool model a hybrid model may be used</a:t>
            </a:r>
          </a:p>
          <a:p>
            <a:pPr eaLnBrk="1" hangingPunct="1"/>
            <a:r>
              <a:rPr lang="en-US" altLang="en-US">
                <a:ea typeface="ＭＳ Ｐゴシック" panose="020B0600070205080204" pitchFamily="34" charset="-128"/>
              </a:rPr>
              <a:t>It is based on the workstation-server model but with addition of a pool of processors</a:t>
            </a:r>
          </a:p>
          <a:p>
            <a:pPr eaLnBrk="1" hangingPunct="1"/>
            <a:r>
              <a:rPr lang="en-US" altLang="en-US">
                <a:ea typeface="ＭＳ Ｐゴシック" panose="020B0600070205080204" pitchFamily="34" charset="-128"/>
              </a:rPr>
              <a:t>Expensive!!</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Number Placeholder 4">
            <a:extLst>
              <a:ext uri="{FF2B5EF4-FFF2-40B4-BE49-F238E27FC236}">
                <a16:creationId xmlns:a16="http://schemas.microsoft.com/office/drawing/2014/main" id="{7E74553B-166A-44F3-BE37-5C0994A60B26}"/>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7670FC2B-82AF-4E0B-8A96-0FCE28F141FA}" type="slidenum">
              <a:rPr kumimoji="0" lang="en-US" altLang="en-US" sz="1400" b="0" i="0" u="none" strike="noStrike" kern="1200" cap="none" spc="0" normalizeH="0" baseline="0" noProof="0" smtClean="0">
                <a:ln>
                  <a:noFill/>
                </a:ln>
                <a:solidFill>
                  <a:srgbClr val="000000"/>
                </a:solidFill>
                <a:effectLst/>
                <a:uLnTx/>
                <a:uFillTx/>
                <a:latin typeface="Arial" panose="020B0604020202020204" pitchFamily="34" charset="0"/>
                <a:ea typeface="ＭＳ Ｐゴシック" panose="020B0600070205080204"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54</a:t>
            </a:fld>
            <a:endPar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1747" name="Rectangle 2">
            <a:extLst>
              <a:ext uri="{FF2B5EF4-FFF2-40B4-BE49-F238E27FC236}">
                <a16:creationId xmlns:a16="http://schemas.microsoft.com/office/drawing/2014/main" id="{D3BBD295-460E-4D07-9D2E-B2910FF1312E}"/>
              </a:ext>
            </a:extLst>
          </p:cNvPr>
          <p:cNvSpPr>
            <a:spLocks noGrp="1" noChangeArrowheads="1"/>
          </p:cNvSpPr>
          <p:nvPr>
            <p:ph type="title"/>
          </p:nvPr>
        </p:nvSpPr>
        <p:spPr/>
        <p:txBody>
          <a:bodyPr/>
          <a:lstStyle/>
          <a:p>
            <a:pPr eaLnBrk="1" hangingPunct="1"/>
            <a:r>
              <a:rPr lang="en-US" altLang="en-US">
                <a:ea typeface="ＭＳ Ｐゴシック" panose="020B0600070205080204" pitchFamily="34" charset="-128"/>
              </a:rPr>
              <a:t>Distribution Model</a:t>
            </a:r>
            <a:br>
              <a:rPr lang="en-US" altLang="en-US">
                <a:ea typeface="ＭＳ Ｐゴシック" panose="020B0600070205080204" pitchFamily="34" charset="-128"/>
              </a:rPr>
            </a:br>
            <a:endParaRPr lang="en-US" altLang="en-US">
              <a:ea typeface="ＭＳ Ｐゴシック" panose="020B0600070205080204" pitchFamily="34" charset="-128"/>
            </a:endParaRPr>
          </a:p>
        </p:txBody>
      </p:sp>
      <p:sp>
        <p:nvSpPr>
          <p:cNvPr id="31748" name="Rectangle 3">
            <a:extLst>
              <a:ext uri="{FF2B5EF4-FFF2-40B4-BE49-F238E27FC236}">
                <a16:creationId xmlns:a16="http://schemas.microsoft.com/office/drawing/2014/main" id="{82AD0742-03BA-4E3A-B8A7-D82046170DDB}"/>
              </a:ext>
            </a:extLst>
          </p:cNvPr>
          <p:cNvSpPr>
            <a:spLocks noGrp="1" noChangeArrowheads="1"/>
          </p:cNvSpPr>
          <p:nvPr>
            <p:ph type="body" idx="1"/>
          </p:nvPr>
        </p:nvSpPr>
        <p:spPr/>
        <p:txBody>
          <a:bodyPr/>
          <a:lstStyle/>
          <a:p>
            <a:pPr eaLnBrk="1" hangingPunct="1"/>
            <a:r>
              <a:rPr lang="en-US" altLang="en-US">
                <a:ea typeface="ＭＳ Ｐゴシック" panose="020B0600070205080204" pitchFamily="34" charset="-128"/>
              </a:rPr>
              <a:t>There are several distribution models for accessing distributed resources and executing distributed applications as follows.</a:t>
            </a:r>
            <a:endParaRPr lang="en-US" altLang="en-US" i="1">
              <a:ea typeface="ＭＳ Ｐゴシック" panose="020B0600070205080204" pitchFamily="34" charset="-128"/>
            </a:endParaRPr>
          </a:p>
          <a:p>
            <a:pPr eaLnBrk="1" hangingPunct="1"/>
            <a:endParaRPr lang="en-US" altLang="en-US">
              <a:ea typeface="ＭＳ Ｐゴシック" panose="020B0600070205080204" pitchFamily="34" charset="-128"/>
            </a:endParaRPr>
          </a:p>
          <a:p>
            <a:pPr eaLnBrk="1" hangingPunct="1"/>
            <a:r>
              <a:rPr lang="en-US" altLang="en-US">
                <a:ea typeface="ＭＳ Ｐゴシック" panose="020B0600070205080204" pitchFamily="34" charset="-128"/>
              </a:rPr>
              <a:t>File Model - Resources are modeled as files. Remote resources are accessible simply by accessing files.</a:t>
            </a:r>
            <a:endParaRPr lang="en-US" altLang="en-US" i="1">
              <a:ea typeface="ＭＳ Ｐゴシック" panose="020B0600070205080204" pitchFamily="34" charset="-128"/>
            </a:endParaRPr>
          </a:p>
          <a:p>
            <a:pPr eaLnBrk="1" hangingPunct="1"/>
            <a:endParaRPr lang="en-US" altLang="en-US">
              <a:ea typeface="ＭＳ Ｐゴシック" panose="020B0600070205080204" pitchFamily="34" charset="-128"/>
            </a:endParaRPr>
          </a:p>
          <a:p>
            <a:pPr eaLnBrk="1" hangingPunct="1"/>
            <a:r>
              <a:rPr lang="en-US" altLang="en-US">
                <a:ea typeface="ＭＳ Ｐゴシック" panose="020B0600070205080204" pitchFamily="34" charset="-128"/>
              </a:rPr>
              <a:t>Remote Procedure Call Model - Resource accesses are modeled as function calls. Remote resources can be accessed by calling functions.</a:t>
            </a:r>
            <a:endParaRPr lang="en-US" altLang="en-US" i="1">
              <a:ea typeface="ＭＳ Ｐゴシック" panose="020B0600070205080204" pitchFamily="34" charset="-128"/>
            </a:endParaRPr>
          </a:p>
          <a:p>
            <a:pPr eaLnBrk="1" hangingPunct="1"/>
            <a:endParaRPr lang="en-US" altLang="en-US">
              <a:ea typeface="ＭＳ Ｐゴシック" panose="020B0600070205080204" pitchFamily="34" charset="-128"/>
            </a:endParaRPr>
          </a:p>
          <a:p>
            <a:pPr eaLnBrk="1" hangingPunct="1"/>
            <a:r>
              <a:rPr lang="en-US" altLang="en-US">
                <a:ea typeface="ＭＳ Ｐゴシック" panose="020B0600070205080204" pitchFamily="34" charset="-128"/>
              </a:rPr>
              <a:t>Distributed Object Model - Resources are modeled as objects which are a set of data and functions to be performed on the data. Remote resources are accessible simply by accessing an object.</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Number Placeholder 4">
            <a:extLst>
              <a:ext uri="{FF2B5EF4-FFF2-40B4-BE49-F238E27FC236}">
                <a16:creationId xmlns:a16="http://schemas.microsoft.com/office/drawing/2014/main" id="{D1311CE9-E297-4C39-9721-D9E006A83102}"/>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8B18FBDE-A2CF-4922-A1FC-E17E19B490C0}" type="slidenum">
              <a:rPr kumimoji="0" lang="en-US" altLang="en-US" sz="1400" b="0" i="0" u="none" strike="noStrike" kern="1200" cap="none" spc="0" normalizeH="0" baseline="0" noProof="0" smtClean="0">
                <a:ln>
                  <a:noFill/>
                </a:ln>
                <a:solidFill>
                  <a:srgbClr val="000000"/>
                </a:solidFill>
                <a:effectLst/>
                <a:uLnTx/>
                <a:uFillTx/>
                <a:latin typeface="Arial" panose="020B0604020202020204" pitchFamily="34" charset="0"/>
                <a:ea typeface="ＭＳ Ｐゴシック" panose="020B0600070205080204"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55</a:t>
            </a:fld>
            <a:endPar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2771" name="Rectangle 2">
            <a:extLst>
              <a:ext uri="{FF2B5EF4-FFF2-40B4-BE49-F238E27FC236}">
                <a16:creationId xmlns:a16="http://schemas.microsoft.com/office/drawing/2014/main" id="{94999837-5DB3-4A16-8D6A-8EF4FADF74E9}"/>
              </a:ext>
            </a:extLst>
          </p:cNvPr>
          <p:cNvSpPr>
            <a:spLocks noGrp="1" noChangeArrowheads="1"/>
          </p:cNvSpPr>
          <p:nvPr>
            <p:ph type="title"/>
          </p:nvPr>
        </p:nvSpPr>
        <p:spPr/>
        <p:txBody>
          <a:bodyPr/>
          <a:lstStyle/>
          <a:p>
            <a:pPr eaLnBrk="1" hangingPunct="1"/>
            <a:r>
              <a:rPr lang="en-US" altLang="en-US">
                <a:ea typeface="ＭＳ Ｐゴシック" panose="020B0600070205080204" pitchFamily="34" charset="-128"/>
              </a:rPr>
              <a:t>Advantages of Distributed Systems</a:t>
            </a:r>
          </a:p>
        </p:txBody>
      </p:sp>
      <p:sp>
        <p:nvSpPr>
          <p:cNvPr id="32772" name="Rectangle 3">
            <a:extLst>
              <a:ext uri="{FF2B5EF4-FFF2-40B4-BE49-F238E27FC236}">
                <a16:creationId xmlns:a16="http://schemas.microsoft.com/office/drawing/2014/main" id="{6A58CDA8-C030-42E5-AAF5-39046EE9F059}"/>
              </a:ext>
            </a:extLst>
          </p:cNvPr>
          <p:cNvSpPr>
            <a:spLocks noGrp="1" noChangeArrowheads="1"/>
          </p:cNvSpPr>
          <p:nvPr>
            <p:ph type="body" idx="1"/>
          </p:nvPr>
        </p:nvSpPr>
        <p:spPr/>
        <p:txBody>
          <a:bodyPr/>
          <a:lstStyle/>
          <a:p>
            <a:pPr algn="just" eaLnBrk="1" hangingPunct="1">
              <a:lnSpc>
                <a:spcPct val="90000"/>
              </a:lnSpc>
              <a:buFontTx/>
              <a:buNone/>
            </a:pPr>
            <a:r>
              <a:rPr lang="en-US" altLang="en-US">
                <a:ea typeface="ＭＳ Ｐゴシック" panose="020B0600070205080204" pitchFamily="34" charset="-128"/>
              </a:rPr>
              <a:t>Economics: Microprocessors offer a better price / performance than mainframes.</a:t>
            </a:r>
          </a:p>
          <a:p>
            <a:pPr algn="just" eaLnBrk="1" hangingPunct="1">
              <a:lnSpc>
                <a:spcPct val="90000"/>
              </a:lnSpc>
              <a:buFontTx/>
              <a:buNone/>
            </a:pPr>
            <a:endParaRPr lang="en-US" altLang="en-US">
              <a:ea typeface="ＭＳ Ｐゴシック" panose="020B0600070205080204" pitchFamily="34" charset="-128"/>
            </a:endParaRPr>
          </a:p>
          <a:p>
            <a:pPr algn="just" eaLnBrk="1" hangingPunct="1">
              <a:lnSpc>
                <a:spcPct val="90000"/>
              </a:lnSpc>
              <a:buFontTx/>
              <a:buNone/>
            </a:pPr>
            <a:r>
              <a:rPr lang="en-US" altLang="en-US">
                <a:ea typeface="ＭＳ Ｐゴシック" panose="020B0600070205080204" pitchFamily="34" charset="-128"/>
              </a:rPr>
              <a:t>Speed: A distributed system may have more total computing power than a mainframe. E.g. one large database may be split into many small databases. In that way, we may improve response time.</a:t>
            </a:r>
          </a:p>
          <a:p>
            <a:pPr algn="just" eaLnBrk="1" hangingPunct="1">
              <a:lnSpc>
                <a:spcPct val="90000"/>
              </a:lnSpc>
            </a:pPr>
            <a:endParaRPr lang="en-US" altLang="en-US">
              <a:ea typeface="ＭＳ Ｐゴシック" panose="020B0600070205080204" pitchFamily="34" charset="-128"/>
            </a:endParaRPr>
          </a:p>
          <a:p>
            <a:pPr algn="just" eaLnBrk="1" hangingPunct="1">
              <a:lnSpc>
                <a:spcPct val="90000"/>
              </a:lnSpc>
            </a:pPr>
            <a:endParaRPr lang="en-US" altLang="en-US">
              <a:ea typeface="ＭＳ Ｐゴシック" panose="020B0600070205080204" pitchFamily="34" charset="-128"/>
            </a:endParaRPr>
          </a:p>
          <a:p>
            <a:pPr algn="just" eaLnBrk="1" hangingPunct="1">
              <a:lnSpc>
                <a:spcPct val="90000"/>
              </a:lnSpc>
            </a:pPr>
            <a:endParaRPr lang="en-US" altLang="en-US">
              <a:ea typeface="ＭＳ Ｐゴシック" panose="020B0600070205080204" pitchFamily="34" charset="-128"/>
            </a:endParaRPr>
          </a:p>
          <a:p>
            <a:pPr algn="just" eaLnBrk="1" hangingPunct="1">
              <a:lnSpc>
                <a:spcPct val="90000"/>
              </a:lnSpc>
            </a:pPr>
            <a:endParaRPr lang="en-US" altLang="en-US">
              <a:ea typeface="ＭＳ Ｐゴシック" panose="020B0600070205080204" pitchFamily="34" charset="-128"/>
            </a:endParaRPr>
          </a:p>
          <a:p>
            <a:pPr algn="just" eaLnBrk="1" hangingPunct="1">
              <a:lnSpc>
                <a:spcPct val="90000"/>
              </a:lnSpc>
              <a:buFontTx/>
              <a:buNone/>
            </a:pPr>
            <a:endParaRPr lang="en-US" altLang="en-US">
              <a:ea typeface="ＭＳ Ｐゴシック" panose="020B0600070205080204" pitchFamily="34" charset="-128"/>
            </a:endParaRPr>
          </a:p>
          <a:p>
            <a:pPr algn="just" eaLnBrk="1" hangingPunct="1">
              <a:lnSpc>
                <a:spcPct val="90000"/>
              </a:lnSpc>
              <a:buFontTx/>
              <a:buNone/>
            </a:pPr>
            <a:r>
              <a:rPr lang="en-US" altLang="en-US">
                <a:ea typeface="ＭＳ Ｐゴシック" panose="020B0600070205080204" pitchFamily="34" charset="-128"/>
              </a:rPr>
              <a:t>Inherent distribution: Some application like banking, inventory systems involve spatially separated machines.</a:t>
            </a:r>
          </a:p>
        </p:txBody>
      </p:sp>
      <p:pic>
        <p:nvPicPr>
          <p:cNvPr id="32773" name="Picture 4">
            <a:extLst>
              <a:ext uri="{FF2B5EF4-FFF2-40B4-BE49-F238E27FC236}">
                <a16:creationId xmlns:a16="http://schemas.microsoft.com/office/drawing/2014/main" id="{15305B0E-B99F-4449-BAFC-EF109C598A62}"/>
              </a:ext>
            </a:extLst>
          </p:cNvPr>
          <p:cNvPicPr>
            <a:picLocks noChangeAspect="1" noChangeArrowheads="1"/>
          </p:cNvPicPr>
          <p:nvPr/>
        </p:nvPicPr>
        <p:blipFill>
          <a:blip r:embed="rId2">
            <a:lum contrast="24000"/>
            <a:extLst>
              <a:ext uri="{28A0092B-C50C-407E-A947-70E740481C1C}">
                <a14:useLocalDpi xmlns:a14="http://schemas.microsoft.com/office/drawing/2010/main" val="0"/>
              </a:ext>
            </a:extLst>
          </a:blip>
          <a:srcRect/>
          <a:stretch>
            <a:fillRect/>
          </a:stretch>
        </p:blipFill>
        <p:spPr bwMode="auto">
          <a:xfrm>
            <a:off x="2362200" y="3505200"/>
            <a:ext cx="4152900" cy="1228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Slide Number Placeholder 4">
            <a:extLst>
              <a:ext uri="{FF2B5EF4-FFF2-40B4-BE49-F238E27FC236}">
                <a16:creationId xmlns:a16="http://schemas.microsoft.com/office/drawing/2014/main" id="{E595F224-D62D-40E8-8F48-D1C7902B627E}"/>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7F11ADD6-B52A-44B0-8244-9ACA2C6F053A}" type="slidenum">
              <a:rPr kumimoji="0" lang="en-US" altLang="en-US" sz="1400" b="0" i="0" u="none" strike="noStrike" kern="1200" cap="none" spc="0" normalizeH="0" baseline="0" noProof="0" smtClean="0">
                <a:ln>
                  <a:noFill/>
                </a:ln>
                <a:solidFill>
                  <a:srgbClr val="000000"/>
                </a:solidFill>
                <a:effectLst/>
                <a:uLnTx/>
                <a:uFillTx/>
                <a:latin typeface="Arial" panose="020B0604020202020204" pitchFamily="34" charset="0"/>
                <a:ea typeface="ＭＳ Ｐゴシック" panose="020B0600070205080204"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56</a:t>
            </a:fld>
            <a:endPar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3795" name="Rectangle 2">
            <a:extLst>
              <a:ext uri="{FF2B5EF4-FFF2-40B4-BE49-F238E27FC236}">
                <a16:creationId xmlns:a16="http://schemas.microsoft.com/office/drawing/2014/main" id="{1BFC2CAA-D292-4E88-BBBF-3335A1CCA6FF}"/>
              </a:ext>
            </a:extLst>
          </p:cNvPr>
          <p:cNvSpPr>
            <a:spLocks noGrp="1" noChangeArrowheads="1"/>
          </p:cNvSpPr>
          <p:nvPr>
            <p:ph type="title"/>
          </p:nvPr>
        </p:nvSpPr>
        <p:spPr/>
        <p:txBody>
          <a:bodyPr/>
          <a:lstStyle/>
          <a:p>
            <a:pPr eaLnBrk="1" hangingPunct="1"/>
            <a:r>
              <a:rPr lang="en-US" altLang="en-US">
                <a:ea typeface="ＭＳ Ｐゴシック" panose="020B0600070205080204" pitchFamily="34" charset="-128"/>
              </a:rPr>
              <a:t>Advantages of Distributed Systems</a:t>
            </a:r>
          </a:p>
        </p:txBody>
      </p:sp>
      <p:sp>
        <p:nvSpPr>
          <p:cNvPr id="33796" name="Rectangle 3">
            <a:extLst>
              <a:ext uri="{FF2B5EF4-FFF2-40B4-BE49-F238E27FC236}">
                <a16:creationId xmlns:a16="http://schemas.microsoft.com/office/drawing/2014/main" id="{7F8184C9-3E00-4158-8FB2-72D676C89922}"/>
              </a:ext>
            </a:extLst>
          </p:cNvPr>
          <p:cNvSpPr>
            <a:spLocks noGrp="1" noChangeArrowheads="1"/>
          </p:cNvSpPr>
          <p:nvPr>
            <p:ph type="body" idx="1"/>
          </p:nvPr>
        </p:nvSpPr>
        <p:spPr/>
        <p:txBody>
          <a:bodyPr/>
          <a:lstStyle/>
          <a:p>
            <a:pPr algn="just" eaLnBrk="1" hangingPunct="1">
              <a:lnSpc>
                <a:spcPct val="90000"/>
              </a:lnSpc>
              <a:buFontTx/>
              <a:buNone/>
            </a:pPr>
            <a:r>
              <a:rPr lang="en-US" altLang="en-US">
                <a:ea typeface="ＭＳ Ｐゴシック" panose="020B0600070205080204" pitchFamily="34" charset="-128"/>
              </a:rPr>
              <a:t>Reliability: If 5% of the machines are downed, the system as a whole can still survive with a 5% degradation of performance.</a:t>
            </a:r>
          </a:p>
          <a:p>
            <a:pPr algn="just" eaLnBrk="1" hangingPunct="1">
              <a:lnSpc>
                <a:spcPct val="90000"/>
              </a:lnSpc>
            </a:pPr>
            <a:endParaRPr lang="en-US" altLang="en-US">
              <a:ea typeface="ＭＳ Ｐゴシック" panose="020B0600070205080204" pitchFamily="34" charset="-128"/>
            </a:endParaRPr>
          </a:p>
          <a:p>
            <a:pPr algn="just" eaLnBrk="1" hangingPunct="1">
              <a:lnSpc>
                <a:spcPct val="90000"/>
              </a:lnSpc>
              <a:buFontTx/>
              <a:buNone/>
            </a:pPr>
            <a:r>
              <a:rPr lang="en-US" altLang="en-US">
                <a:ea typeface="ＭＳ Ｐゴシック" panose="020B0600070205080204" pitchFamily="34" charset="-128"/>
              </a:rPr>
              <a:t>Incremental growth: Computing power can be added in small increments</a:t>
            </a:r>
          </a:p>
          <a:p>
            <a:pPr algn="just" eaLnBrk="1" hangingPunct="1">
              <a:lnSpc>
                <a:spcPct val="90000"/>
              </a:lnSpc>
            </a:pPr>
            <a:endParaRPr lang="en-US" altLang="en-US">
              <a:ea typeface="ＭＳ Ｐゴシック" panose="020B0600070205080204" pitchFamily="34" charset="-128"/>
            </a:endParaRPr>
          </a:p>
          <a:p>
            <a:pPr algn="just" eaLnBrk="1" hangingPunct="1">
              <a:lnSpc>
                <a:spcPct val="90000"/>
              </a:lnSpc>
              <a:buFontTx/>
              <a:buNone/>
            </a:pPr>
            <a:r>
              <a:rPr lang="en-US" altLang="en-US">
                <a:ea typeface="ＭＳ Ｐゴシック" panose="020B0600070205080204" pitchFamily="34" charset="-128"/>
              </a:rPr>
              <a:t>Sharing: Allow many users access to a common database and peripherals.</a:t>
            </a:r>
          </a:p>
          <a:p>
            <a:pPr algn="just" eaLnBrk="1" hangingPunct="1">
              <a:lnSpc>
                <a:spcPct val="90000"/>
              </a:lnSpc>
            </a:pPr>
            <a:endParaRPr lang="en-US" altLang="en-US">
              <a:ea typeface="ＭＳ Ｐゴシック" panose="020B0600070205080204" pitchFamily="34" charset="-128"/>
            </a:endParaRPr>
          </a:p>
          <a:p>
            <a:pPr algn="just" eaLnBrk="1" hangingPunct="1">
              <a:lnSpc>
                <a:spcPct val="90000"/>
              </a:lnSpc>
              <a:buFontTx/>
              <a:buNone/>
            </a:pPr>
            <a:r>
              <a:rPr lang="en-US" altLang="en-US">
                <a:ea typeface="ＭＳ Ｐゴシック" panose="020B0600070205080204" pitchFamily="34" charset="-128"/>
              </a:rPr>
              <a:t>Communication: Make human-to-human communication easier.</a:t>
            </a:r>
          </a:p>
          <a:p>
            <a:pPr algn="just" eaLnBrk="1" hangingPunct="1">
              <a:lnSpc>
                <a:spcPct val="90000"/>
              </a:lnSpc>
            </a:pPr>
            <a:endParaRPr lang="en-US" altLang="en-US">
              <a:ea typeface="ＭＳ Ｐゴシック" panose="020B0600070205080204" pitchFamily="34" charset="-128"/>
            </a:endParaRPr>
          </a:p>
          <a:p>
            <a:pPr algn="just" eaLnBrk="1" hangingPunct="1">
              <a:lnSpc>
                <a:spcPct val="90000"/>
              </a:lnSpc>
              <a:buFontTx/>
              <a:buNone/>
            </a:pPr>
            <a:r>
              <a:rPr lang="en-US" altLang="en-US">
                <a:ea typeface="ＭＳ Ｐゴシック" panose="020B0600070205080204" pitchFamily="34" charset="-128"/>
              </a:rPr>
              <a:t>Effective Resource Utilization: Spread the workload over the available machines in the most cost effective way.</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Number Placeholder 4">
            <a:extLst>
              <a:ext uri="{FF2B5EF4-FFF2-40B4-BE49-F238E27FC236}">
                <a16:creationId xmlns:a16="http://schemas.microsoft.com/office/drawing/2014/main" id="{57974E7E-F4B8-43DB-8194-E305AE845629}"/>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7DCDC991-1F0F-4423-AB06-0098DD313E3D}" type="slidenum">
              <a:rPr kumimoji="0" lang="en-US" altLang="en-US" sz="1400" b="0" i="0" u="none" strike="noStrike" kern="1200" cap="none" spc="0" normalizeH="0" baseline="0" noProof="0" smtClean="0">
                <a:ln>
                  <a:noFill/>
                </a:ln>
                <a:solidFill>
                  <a:srgbClr val="000000"/>
                </a:solidFill>
                <a:effectLst/>
                <a:uLnTx/>
                <a:uFillTx/>
                <a:latin typeface="Arial" panose="020B0604020202020204" pitchFamily="34" charset="0"/>
                <a:ea typeface="ＭＳ Ｐゴシック" panose="020B0600070205080204"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57</a:t>
            </a:fld>
            <a:endPar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4819" name="Rectangle 2">
            <a:extLst>
              <a:ext uri="{FF2B5EF4-FFF2-40B4-BE49-F238E27FC236}">
                <a16:creationId xmlns:a16="http://schemas.microsoft.com/office/drawing/2014/main" id="{213B67D0-6F68-4113-9FD7-D04508421B19}"/>
              </a:ext>
            </a:extLst>
          </p:cNvPr>
          <p:cNvSpPr>
            <a:spLocks noGrp="1" noChangeArrowheads="1"/>
          </p:cNvSpPr>
          <p:nvPr>
            <p:ph type="title"/>
          </p:nvPr>
        </p:nvSpPr>
        <p:spPr/>
        <p:txBody>
          <a:bodyPr/>
          <a:lstStyle/>
          <a:p>
            <a:pPr eaLnBrk="1" hangingPunct="1"/>
            <a:r>
              <a:rPr lang="en-US" altLang="en-US">
                <a:ea typeface="ＭＳ Ｐゴシック" panose="020B0600070205080204" pitchFamily="34" charset="-128"/>
              </a:rPr>
              <a:t>Disadvantages of Distributed Systems</a:t>
            </a:r>
          </a:p>
        </p:txBody>
      </p:sp>
      <p:sp>
        <p:nvSpPr>
          <p:cNvPr id="34820" name="Rectangle 3">
            <a:extLst>
              <a:ext uri="{FF2B5EF4-FFF2-40B4-BE49-F238E27FC236}">
                <a16:creationId xmlns:a16="http://schemas.microsoft.com/office/drawing/2014/main" id="{CC4C5323-A6B1-43CF-A812-9B85362FDA4A}"/>
              </a:ext>
            </a:extLst>
          </p:cNvPr>
          <p:cNvSpPr>
            <a:spLocks noGrp="1" noChangeArrowheads="1"/>
          </p:cNvSpPr>
          <p:nvPr>
            <p:ph type="body" idx="1"/>
          </p:nvPr>
        </p:nvSpPr>
        <p:spPr/>
        <p:txBody>
          <a:bodyPr/>
          <a:lstStyle/>
          <a:p>
            <a:pPr eaLnBrk="1" hangingPunct="1"/>
            <a:endParaRPr lang="en-US" altLang="en-US">
              <a:ea typeface="ＭＳ Ｐゴシック" panose="020B0600070205080204" pitchFamily="34" charset="-128"/>
            </a:endParaRPr>
          </a:p>
          <a:p>
            <a:pPr eaLnBrk="1" hangingPunct="1"/>
            <a:r>
              <a:rPr lang="en-US" altLang="en-US">
                <a:ea typeface="ＭＳ Ｐゴシック" panose="020B0600070205080204" pitchFamily="34" charset="-128"/>
              </a:rPr>
              <a:t>Software: It is harder to develop distributed software than centralized one.</a:t>
            </a:r>
          </a:p>
          <a:p>
            <a:pPr eaLnBrk="1" hangingPunct="1"/>
            <a:endParaRPr lang="en-US" altLang="en-US">
              <a:ea typeface="ＭＳ Ｐゴシック" panose="020B0600070205080204" pitchFamily="34" charset="-128"/>
            </a:endParaRPr>
          </a:p>
          <a:p>
            <a:pPr eaLnBrk="1" hangingPunct="1"/>
            <a:endParaRPr lang="en-US" altLang="en-US">
              <a:ea typeface="ＭＳ Ｐゴシック" panose="020B0600070205080204" pitchFamily="34" charset="-128"/>
            </a:endParaRPr>
          </a:p>
          <a:p>
            <a:pPr eaLnBrk="1" hangingPunct="1"/>
            <a:r>
              <a:rPr lang="en-US" altLang="en-US">
                <a:ea typeface="ＭＳ Ｐゴシック" panose="020B0600070205080204" pitchFamily="34" charset="-128"/>
              </a:rPr>
              <a:t>Networking: The network can saturate or cause other problems.</a:t>
            </a:r>
          </a:p>
          <a:p>
            <a:pPr eaLnBrk="1" hangingPunct="1"/>
            <a:endParaRPr lang="en-US" altLang="en-US">
              <a:ea typeface="ＭＳ Ｐゴシック" panose="020B0600070205080204" pitchFamily="34" charset="-128"/>
            </a:endParaRPr>
          </a:p>
          <a:p>
            <a:pPr eaLnBrk="1" hangingPunct="1"/>
            <a:endParaRPr lang="en-US" altLang="en-US">
              <a:ea typeface="ＭＳ Ｐゴシック" panose="020B0600070205080204" pitchFamily="34" charset="-128"/>
            </a:endParaRPr>
          </a:p>
          <a:p>
            <a:pPr eaLnBrk="1" hangingPunct="1"/>
            <a:r>
              <a:rPr lang="en-US" altLang="en-US">
                <a:ea typeface="ＭＳ Ｐゴシック" panose="020B0600070205080204" pitchFamily="34" charset="-128"/>
              </a:rPr>
              <a:t>Security: Easy access also applies to secret data.</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Number Placeholder 4">
            <a:extLst>
              <a:ext uri="{FF2B5EF4-FFF2-40B4-BE49-F238E27FC236}">
                <a16:creationId xmlns:a16="http://schemas.microsoft.com/office/drawing/2014/main" id="{3FD42C13-0FD7-4D10-A832-27C61AFBF28E}"/>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FB4CAEA5-22A9-4330-A56D-FEF74D4CCCB8}" type="slidenum">
              <a:rPr kumimoji="0" lang="en-US" altLang="en-US" sz="1400" b="0" i="0" u="none" strike="noStrike" kern="1200" cap="none" spc="0" normalizeH="0" baseline="0" noProof="0" smtClean="0">
                <a:ln>
                  <a:noFill/>
                </a:ln>
                <a:solidFill>
                  <a:srgbClr val="000000"/>
                </a:solidFill>
                <a:effectLst/>
                <a:uLnTx/>
                <a:uFillTx/>
                <a:latin typeface="Arial" panose="020B0604020202020204" pitchFamily="34" charset="0"/>
                <a:ea typeface="ＭＳ Ｐゴシック" panose="020B0600070205080204"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58</a:t>
            </a:fld>
            <a:endPar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5843" name="Rectangle 2">
            <a:extLst>
              <a:ext uri="{FF2B5EF4-FFF2-40B4-BE49-F238E27FC236}">
                <a16:creationId xmlns:a16="http://schemas.microsoft.com/office/drawing/2014/main" id="{E5745A0C-B010-4E2A-9037-48D4CF43DBB4}"/>
              </a:ext>
            </a:extLst>
          </p:cNvPr>
          <p:cNvSpPr>
            <a:spLocks noGrp="1" noChangeArrowheads="1"/>
          </p:cNvSpPr>
          <p:nvPr>
            <p:ph type="title"/>
          </p:nvPr>
        </p:nvSpPr>
        <p:spPr/>
        <p:txBody>
          <a:bodyPr/>
          <a:lstStyle/>
          <a:p>
            <a:pPr eaLnBrk="1" hangingPunct="1"/>
            <a:r>
              <a:rPr lang="en-US" altLang="en-US">
                <a:ea typeface="ＭＳ Ｐゴシック" panose="020B0600070205080204" pitchFamily="34" charset="-128"/>
              </a:rPr>
              <a:t>Challenges in Distributed Systems</a:t>
            </a:r>
          </a:p>
        </p:txBody>
      </p:sp>
      <p:sp>
        <p:nvSpPr>
          <p:cNvPr id="35844" name="Rectangle 3">
            <a:extLst>
              <a:ext uri="{FF2B5EF4-FFF2-40B4-BE49-F238E27FC236}">
                <a16:creationId xmlns:a16="http://schemas.microsoft.com/office/drawing/2014/main" id="{ADC607D8-3F34-47F4-922E-B1206DC0DA55}"/>
              </a:ext>
            </a:extLst>
          </p:cNvPr>
          <p:cNvSpPr>
            <a:spLocks noGrp="1" noChangeArrowheads="1"/>
          </p:cNvSpPr>
          <p:nvPr>
            <p:ph type="body" idx="1"/>
          </p:nvPr>
        </p:nvSpPr>
        <p:spPr/>
        <p:txBody>
          <a:bodyPr/>
          <a:lstStyle/>
          <a:p>
            <a:pPr eaLnBrk="1" hangingPunct="1"/>
            <a:r>
              <a:rPr lang="en-US" altLang="en-US">
                <a:ea typeface="ＭＳ Ｐゴシック" panose="020B0600070205080204" pitchFamily="34" charset="-128"/>
              </a:rPr>
              <a:t>Heterogeneity - Within a distributed system, we have variety in networks, computer hardware, operating systems, programming languages, etc.</a:t>
            </a:r>
            <a:endParaRPr lang="en-US" altLang="en-US" i="1">
              <a:ea typeface="ＭＳ Ｐゴシック" panose="020B0600070205080204" pitchFamily="34" charset="-128"/>
            </a:endParaRPr>
          </a:p>
          <a:p>
            <a:pPr eaLnBrk="1" hangingPunct="1"/>
            <a:endParaRPr lang="en-US" altLang="en-US">
              <a:ea typeface="ＭＳ Ｐゴシック" panose="020B0600070205080204" pitchFamily="34" charset="-128"/>
            </a:endParaRPr>
          </a:p>
          <a:p>
            <a:pPr eaLnBrk="1" hangingPunct="1"/>
            <a:r>
              <a:rPr lang="en-US" altLang="en-US">
                <a:ea typeface="ＭＳ Ｐゴシック" panose="020B0600070205080204" pitchFamily="34" charset="-128"/>
              </a:rPr>
              <a:t>Openness - New services are added to distributed systems. To do that, specifications of components, or at least the interfaces to the components, must be published.</a:t>
            </a:r>
            <a:endParaRPr lang="en-US" altLang="en-US" i="1">
              <a:ea typeface="ＭＳ Ｐゴシック" panose="020B0600070205080204" pitchFamily="34" charset="-128"/>
            </a:endParaRPr>
          </a:p>
          <a:p>
            <a:pPr eaLnBrk="1" hangingPunct="1"/>
            <a:endParaRPr lang="en-US" altLang="en-US">
              <a:ea typeface="ＭＳ Ｐゴシック" panose="020B0600070205080204" pitchFamily="34" charset="-128"/>
            </a:endParaRPr>
          </a:p>
          <a:p>
            <a:pPr eaLnBrk="1" hangingPunct="1"/>
            <a:r>
              <a:rPr lang="en-US" altLang="en-US">
                <a:ea typeface="ＭＳ Ｐゴシック" panose="020B0600070205080204" pitchFamily="34" charset="-128"/>
              </a:rPr>
              <a:t>Transparency - One distributed system looks like a single computer by concealing distribution.</a:t>
            </a:r>
            <a:endParaRPr lang="en-US" altLang="en-US" i="1">
              <a:ea typeface="ＭＳ Ｐゴシック" panose="020B0600070205080204" pitchFamily="34" charset="-128"/>
            </a:endParaRPr>
          </a:p>
          <a:p>
            <a:pPr eaLnBrk="1" hangingPunct="1"/>
            <a:endParaRPr lang="en-US" altLang="en-US">
              <a:ea typeface="ＭＳ Ｐゴシック" panose="020B0600070205080204" pitchFamily="34" charset="-128"/>
            </a:endParaRPr>
          </a:p>
          <a:p>
            <a:pPr eaLnBrk="1" hangingPunct="1"/>
            <a:r>
              <a:rPr lang="en-US" altLang="en-US">
                <a:ea typeface="ＭＳ Ｐゴシック" panose="020B0600070205080204" pitchFamily="34" charset="-128"/>
              </a:rPr>
              <a:t>Performance - One of the objectives of distributed systems is achieving high performance out of cheap computers.</a:t>
            </a:r>
            <a:endParaRPr lang="en-US" altLang="en-US" i="1">
              <a:ea typeface="ＭＳ Ｐゴシック" panose="020B0600070205080204" pitchFamily="34" charset="-128"/>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Number Placeholder 4">
            <a:extLst>
              <a:ext uri="{FF2B5EF4-FFF2-40B4-BE49-F238E27FC236}">
                <a16:creationId xmlns:a16="http://schemas.microsoft.com/office/drawing/2014/main" id="{3B1911D6-E607-4509-A664-87D106C2C9F6}"/>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F79F7A7B-CA81-4D56-A5FC-84873A2ACB67}" type="slidenum">
              <a:rPr kumimoji="0" lang="en-US" altLang="en-US" sz="1400" b="0" i="0" u="none" strike="noStrike" kern="1200" cap="none" spc="0" normalizeH="0" baseline="0" noProof="0" smtClean="0">
                <a:ln>
                  <a:noFill/>
                </a:ln>
                <a:solidFill>
                  <a:srgbClr val="000000"/>
                </a:solidFill>
                <a:effectLst/>
                <a:uLnTx/>
                <a:uFillTx/>
                <a:latin typeface="Arial" panose="020B0604020202020204" pitchFamily="34" charset="0"/>
                <a:ea typeface="ＭＳ Ｐゴシック" panose="020B0600070205080204"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59</a:t>
            </a:fld>
            <a:endPar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6867" name="Rectangle 2">
            <a:extLst>
              <a:ext uri="{FF2B5EF4-FFF2-40B4-BE49-F238E27FC236}">
                <a16:creationId xmlns:a16="http://schemas.microsoft.com/office/drawing/2014/main" id="{1C149CE8-C268-43B9-8AD7-86EA2DA8DFE5}"/>
              </a:ext>
            </a:extLst>
          </p:cNvPr>
          <p:cNvSpPr>
            <a:spLocks noGrp="1" noChangeArrowheads="1"/>
          </p:cNvSpPr>
          <p:nvPr>
            <p:ph type="title"/>
          </p:nvPr>
        </p:nvSpPr>
        <p:spPr/>
        <p:txBody>
          <a:bodyPr/>
          <a:lstStyle/>
          <a:p>
            <a:pPr eaLnBrk="1" hangingPunct="1"/>
            <a:r>
              <a:rPr lang="en-US" altLang="en-US">
                <a:ea typeface="ＭＳ Ｐゴシック" panose="020B0600070205080204" pitchFamily="34" charset="-128"/>
              </a:rPr>
              <a:t>Challenges in Distributed Systems</a:t>
            </a:r>
          </a:p>
        </p:txBody>
      </p:sp>
      <p:sp>
        <p:nvSpPr>
          <p:cNvPr id="36868" name="Rectangle 3">
            <a:extLst>
              <a:ext uri="{FF2B5EF4-FFF2-40B4-BE49-F238E27FC236}">
                <a16:creationId xmlns:a16="http://schemas.microsoft.com/office/drawing/2014/main" id="{9970713F-7E4A-4CFF-BC6D-90AA895FC9DA}"/>
              </a:ext>
            </a:extLst>
          </p:cNvPr>
          <p:cNvSpPr>
            <a:spLocks noGrp="1" noChangeArrowheads="1"/>
          </p:cNvSpPr>
          <p:nvPr>
            <p:ph type="body" idx="1"/>
          </p:nvPr>
        </p:nvSpPr>
        <p:spPr/>
        <p:txBody>
          <a:bodyPr/>
          <a:lstStyle/>
          <a:p>
            <a:pPr eaLnBrk="1" hangingPunct="1">
              <a:lnSpc>
                <a:spcPct val="90000"/>
              </a:lnSpc>
            </a:pPr>
            <a:r>
              <a:rPr lang="en-US" altLang="en-US" dirty="0">
                <a:ea typeface="ＭＳ Ｐゴシック" panose="020B0600070205080204" pitchFamily="34" charset="-128"/>
              </a:rPr>
              <a:t>Scalability - A distributed system may include thousands of computers. Whether the system works is the question in that large scale.</a:t>
            </a:r>
            <a:endParaRPr lang="en-US" altLang="en-US" i="1" dirty="0">
              <a:ea typeface="ＭＳ Ｐゴシック" panose="020B0600070205080204" pitchFamily="34" charset="-128"/>
            </a:endParaRPr>
          </a:p>
          <a:p>
            <a:pPr eaLnBrk="1" hangingPunct="1">
              <a:lnSpc>
                <a:spcPct val="90000"/>
              </a:lnSpc>
            </a:pPr>
            <a:endParaRPr lang="en-US" altLang="en-US" dirty="0">
              <a:ea typeface="ＭＳ Ｐゴシック" panose="020B0600070205080204" pitchFamily="34" charset="-128"/>
            </a:endParaRPr>
          </a:p>
          <a:p>
            <a:pPr eaLnBrk="1" hangingPunct="1">
              <a:lnSpc>
                <a:spcPct val="90000"/>
              </a:lnSpc>
            </a:pPr>
            <a:r>
              <a:rPr lang="en-US" altLang="en-US" dirty="0">
                <a:ea typeface="ＭＳ Ｐゴシック" panose="020B0600070205080204" pitchFamily="34" charset="-128"/>
              </a:rPr>
              <a:t>Failure Handling - One distributed system is composed of many components. That results in high probability of having failure in the system.</a:t>
            </a:r>
            <a:endParaRPr lang="en-US" altLang="en-US" i="1" dirty="0">
              <a:ea typeface="ＭＳ Ｐゴシック" panose="020B0600070205080204" pitchFamily="34" charset="-128"/>
            </a:endParaRPr>
          </a:p>
          <a:p>
            <a:pPr eaLnBrk="1" hangingPunct="1">
              <a:lnSpc>
                <a:spcPct val="90000"/>
              </a:lnSpc>
            </a:pPr>
            <a:endParaRPr lang="en-US" altLang="en-US" dirty="0">
              <a:ea typeface="ＭＳ Ｐゴシック" panose="020B0600070205080204" pitchFamily="34" charset="-128"/>
            </a:endParaRPr>
          </a:p>
          <a:p>
            <a:pPr eaLnBrk="1" hangingPunct="1">
              <a:lnSpc>
                <a:spcPct val="90000"/>
              </a:lnSpc>
            </a:pPr>
            <a:r>
              <a:rPr lang="en-US" altLang="en-US" dirty="0">
                <a:ea typeface="ＭＳ Ｐゴシック" panose="020B0600070205080204" pitchFamily="34" charset="-128"/>
              </a:rPr>
              <a:t>Security - Because many stake-holders are involved in a distributed system, the interaction must be authenticated, the data must be concealed from unauthorized users, and so on.</a:t>
            </a:r>
            <a:endParaRPr lang="en-US" altLang="en-US" i="1" dirty="0">
              <a:ea typeface="ＭＳ Ｐゴシック" panose="020B0600070205080204" pitchFamily="34" charset="-128"/>
            </a:endParaRPr>
          </a:p>
          <a:p>
            <a:pPr eaLnBrk="1" hangingPunct="1">
              <a:lnSpc>
                <a:spcPct val="90000"/>
              </a:lnSpc>
            </a:pPr>
            <a:endParaRPr lang="en-US" altLang="en-US" dirty="0">
              <a:ea typeface="ＭＳ Ｐゴシック" panose="020B0600070205080204" pitchFamily="34" charset="-128"/>
            </a:endParaRPr>
          </a:p>
          <a:p>
            <a:pPr eaLnBrk="1" hangingPunct="1">
              <a:lnSpc>
                <a:spcPct val="90000"/>
              </a:lnSpc>
            </a:pPr>
            <a:r>
              <a:rPr lang="en-US" altLang="en-US" dirty="0">
                <a:ea typeface="ＭＳ Ｐゴシック" panose="020B0600070205080204" pitchFamily="34" charset="-128"/>
              </a:rPr>
              <a:t>Concurrency - Many programs run simultaneously in a system and they share resources. They should not interfere with each other</a:t>
            </a:r>
          </a:p>
          <a:p>
            <a:pPr eaLnBrk="1" hangingPunct="1">
              <a:lnSpc>
                <a:spcPct val="90000"/>
              </a:lnSpc>
            </a:pPr>
            <a:endParaRPr lang="en-US" altLang="en-US" dirty="0">
              <a:ea typeface="ＭＳ Ｐゴシック" panose="020B0600070205080204" pitchFamily="34" charset="-128"/>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Slide Number Placeholder 3"/>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90000"/>
              <a:buFont typeface="Wingdings" panose="05000000000000000000" pitchFamily="2" charset="2"/>
              <a:buChar char="n"/>
              <a:defRPr sz="2800">
                <a:solidFill>
                  <a:schemeClr val="tx1"/>
                </a:solidFill>
                <a:latin typeface="Arial" panose="020B0604020202020204" pitchFamily="34" charset="0"/>
              </a:defRPr>
            </a:lvl1pPr>
            <a:lvl2pPr marL="742950" indent="-285750">
              <a:spcBef>
                <a:spcPct val="20000"/>
              </a:spcBef>
              <a:buClr>
                <a:schemeClr val="accent1"/>
              </a:buClr>
              <a:buSzPct val="75000"/>
              <a:buFont typeface="Wingdings" panose="05000000000000000000" pitchFamily="2" charset="2"/>
              <a:buChar char="n"/>
              <a:defRPr sz="2600">
                <a:solidFill>
                  <a:schemeClr val="tx1"/>
                </a:solidFill>
                <a:latin typeface="Arial" panose="020B0604020202020204" pitchFamily="34" charset="0"/>
              </a:defRPr>
            </a:lvl2pPr>
            <a:lvl3pPr marL="1143000" indent="-228600">
              <a:spcBef>
                <a:spcPct val="20000"/>
              </a:spcBef>
              <a:buClr>
                <a:schemeClr val="folHlink"/>
              </a:buClr>
              <a:buSzPct val="55000"/>
              <a:buFont typeface="Wingdings" panose="05000000000000000000" pitchFamily="2" charset="2"/>
              <a:buChar char="n"/>
              <a:defRPr sz="2300">
                <a:solidFill>
                  <a:schemeClr val="tx1"/>
                </a:solidFill>
                <a:latin typeface="Arial" panose="020B0604020202020204" pitchFamily="34" charset="0"/>
              </a:defRPr>
            </a:lvl3pPr>
            <a:lvl4pPr marL="16002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FontTx/>
              <a:buNone/>
            </a:pPr>
            <a:fld id="{D76339C0-A1BF-46BD-BF33-60C54017C42E}" type="slidenum">
              <a:rPr lang="en-US" altLang="en-US" sz="1000"/>
              <a:pPr>
                <a:spcBef>
                  <a:spcPct val="0"/>
                </a:spcBef>
                <a:buClrTx/>
                <a:buSzTx/>
                <a:buFontTx/>
                <a:buNone/>
              </a:pPr>
              <a:t>6</a:t>
            </a:fld>
            <a:endParaRPr lang="en-US" altLang="en-US" sz="1000"/>
          </a:p>
        </p:txBody>
      </p:sp>
      <p:sp>
        <p:nvSpPr>
          <p:cNvPr id="12291" name="Text Box 3"/>
          <p:cNvSpPr txBox="1">
            <a:spLocks noChangeArrowheads="1"/>
          </p:cNvSpPr>
          <p:nvPr/>
        </p:nvSpPr>
        <p:spPr bwMode="auto">
          <a:xfrm>
            <a:off x="762000" y="685800"/>
            <a:ext cx="8077200" cy="823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90000"/>
              <a:buFont typeface="Wingdings" panose="05000000000000000000" pitchFamily="2" charset="2"/>
              <a:buChar char="n"/>
              <a:defRPr sz="2800">
                <a:solidFill>
                  <a:schemeClr val="tx1"/>
                </a:solidFill>
                <a:latin typeface="Arial" panose="020B0604020202020204" pitchFamily="34" charset="0"/>
              </a:defRPr>
            </a:lvl1pPr>
            <a:lvl2pPr marL="742950" indent="-285750">
              <a:spcBef>
                <a:spcPct val="20000"/>
              </a:spcBef>
              <a:buClr>
                <a:schemeClr val="accent1"/>
              </a:buClr>
              <a:buSzPct val="75000"/>
              <a:buFont typeface="Wingdings" panose="05000000000000000000" pitchFamily="2" charset="2"/>
              <a:buChar char="n"/>
              <a:defRPr sz="2600">
                <a:solidFill>
                  <a:schemeClr val="tx1"/>
                </a:solidFill>
                <a:latin typeface="Arial" panose="020B0604020202020204" pitchFamily="34" charset="0"/>
              </a:defRPr>
            </a:lvl2pPr>
            <a:lvl3pPr marL="1143000" indent="-228600">
              <a:spcBef>
                <a:spcPct val="20000"/>
              </a:spcBef>
              <a:buClr>
                <a:schemeClr val="folHlink"/>
              </a:buClr>
              <a:buSzPct val="55000"/>
              <a:buFont typeface="Wingdings" panose="05000000000000000000" pitchFamily="2" charset="2"/>
              <a:buChar char="n"/>
              <a:defRPr sz="2300">
                <a:solidFill>
                  <a:schemeClr val="tx1"/>
                </a:solidFill>
                <a:latin typeface="Arial" panose="020B0604020202020204" pitchFamily="34" charset="0"/>
              </a:defRPr>
            </a:lvl3pPr>
            <a:lvl4pPr marL="16002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9pPr>
          </a:lstStyle>
          <a:p>
            <a:pPr>
              <a:spcBef>
                <a:spcPct val="50000"/>
              </a:spcBef>
              <a:buClrTx/>
              <a:buSzTx/>
              <a:buFontTx/>
              <a:buNone/>
            </a:pPr>
            <a:r>
              <a:rPr lang="en-US" altLang="en-US" b="1" dirty="0">
                <a:solidFill>
                  <a:schemeClr val="tx2"/>
                </a:solidFill>
                <a:latin typeface="Times New Roman" panose="02020603050405020304" pitchFamily="18" charset="0"/>
              </a:rPr>
              <a:t>The demand for computational speed</a:t>
            </a:r>
            <a:br>
              <a:rPr lang="en-US" altLang="en-US" b="1" dirty="0">
                <a:solidFill>
                  <a:schemeClr val="tx2"/>
                </a:solidFill>
                <a:latin typeface="Times New Roman" panose="02020603050405020304" pitchFamily="18" charset="0"/>
              </a:rPr>
            </a:br>
            <a:endParaRPr lang="en-US" altLang="en-US" sz="2000" b="1" dirty="0">
              <a:solidFill>
                <a:schemeClr val="tx2"/>
              </a:solidFill>
              <a:latin typeface="Times New Roman" panose="02020603050405020304" pitchFamily="18" charset="0"/>
            </a:endParaRPr>
          </a:p>
        </p:txBody>
      </p:sp>
      <p:sp>
        <p:nvSpPr>
          <p:cNvPr id="12292" name="Rectangle 4"/>
          <p:cNvSpPr>
            <a:spLocks noChangeArrowheads="1"/>
          </p:cNvSpPr>
          <p:nvPr/>
        </p:nvSpPr>
        <p:spPr bwMode="auto">
          <a:xfrm>
            <a:off x="762000" y="1651000"/>
            <a:ext cx="8001000" cy="341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a:spcBef>
                <a:spcPct val="20000"/>
              </a:spcBef>
              <a:buClr>
                <a:schemeClr val="folHlink"/>
              </a:buClr>
              <a:buSzPct val="90000"/>
              <a:buFont typeface="Wingdings" panose="05000000000000000000" pitchFamily="2" charset="2"/>
              <a:buChar char="n"/>
              <a:defRPr sz="2800">
                <a:solidFill>
                  <a:schemeClr val="tx1"/>
                </a:solidFill>
                <a:latin typeface="Arial" panose="020B0604020202020204" pitchFamily="34" charset="0"/>
              </a:defRPr>
            </a:lvl1pPr>
            <a:lvl2pPr marL="742950" indent="-285750">
              <a:spcBef>
                <a:spcPct val="20000"/>
              </a:spcBef>
              <a:buClr>
                <a:schemeClr val="accent1"/>
              </a:buClr>
              <a:buSzPct val="75000"/>
              <a:buFont typeface="Wingdings" panose="05000000000000000000" pitchFamily="2" charset="2"/>
              <a:buChar char="n"/>
              <a:defRPr sz="2600">
                <a:solidFill>
                  <a:schemeClr val="tx1"/>
                </a:solidFill>
                <a:latin typeface="Arial" panose="020B0604020202020204" pitchFamily="34" charset="0"/>
              </a:defRPr>
            </a:lvl2pPr>
            <a:lvl3pPr marL="1143000" indent="-228600">
              <a:spcBef>
                <a:spcPct val="20000"/>
              </a:spcBef>
              <a:buClr>
                <a:schemeClr val="folHlink"/>
              </a:buClr>
              <a:buSzPct val="55000"/>
              <a:buFont typeface="Wingdings" panose="05000000000000000000" pitchFamily="2" charset="2"/>
              <a:buChar char="n"/>
              <a:defRPr sz="2300">
                <a:solidFill>
                  <a:schemeClr val="tx1"/>
                </a:solidFill>
                <a:latin typeface="Arial" panose="020B0604020202020204" pitchFamily="34" charset="0"/>
              </a:defRPr>
            </a:lvl3pPr>
            <a:lvl4pPr marL="16002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r>
              <a:rPr lang="en-US" altLang="en-US" sz="2400">
                <a:solidFill>
                  <a:schemeClr val="tx2"/>
                </a:solidFill>
                <a:latin typeface="Times New Roman" panose="02020603050405020304" pitchFamily="18" charset="0"/>
              </a:rPr>
              <a:t>There is a continual demand for greater computational speed from a computer system than is currently possible.</a:t>
            </a:r>
          </a:p>
          <a:p>
            <a:pPr eaLnBrk="1" hangingPunct="1">
              <a:spcBef>
                <a:spcPct val="0"/>
              </a:spcBef>
              <a:buClrTx/>
              <a:buSzTx/>
              <a:buFontTx/>
              <a:buNone/>
            </a:pPr>
            <a:endParaRPr lang="en-US" altLang="en-US" sz="2400">
              <a:solidFill>
                <a:schemeClr val="tx2"/>
              </a:solidFill>
              <a:latin typeface="Times New Roman" panose="02020603050405020304" pitchFamily="18" charset="0"/>
            </a:endParaRPr>
          </a:p>
          <a:p>
            <a:pPr eaLnBrk="1" hangingPunct="1">
              <a:spcBef>
                <a:spcPct val="0"/>
              </a:spcBef>
              <a:buClrTx/>
              <a:buSzTx/>
              <a:buFontTx/>
              <a:buNone/>
            </a:pPr>
            <a:r>
              <a:rPr lang="en-US" altLang="en-US" sz="2400">
                <a:solidFill>
                  <a:schemeClr val="tx2"/>
                </a:solidFill>
                <a:latin typeface="Times New Roman" panose="02020603050405020304" pitchFamily="18" charset="0"/>
              </a:rPr>
              <a:t>Areas requiring great computational speed include </a:t>
            </a:r>
            <a:r>
              <a:rPr lang="en-US" altLang="en-US" sz="2400" b="1">
                <a:solidFill>
                  <a:schemeClr val="tx2"/>
                </a:solidFill>
                <a:latin typeface="Times New Roman" panose="02020603050405020304" pitchFamily="18" charset="0"/>
              </a:rPr>
              <a:t>numerical modeling </a:t>
            </a:r>
            <a:r>
              <a:rPr lang="en-US" altLang="en-US" sz="2400">
                <a:solidFill>
                  <a:schemeClr val="tx2"/>
                </a:solidFill>
                <a:latin typeface="Times New Roman" panose="02020603050405020304" pitchFamily="18" charset="0"/>
              </a:rPr>
              <a:t>and </a:t>
            </a:r>
            <a:r>
              <a:rPr lang="en-US" altLang="en-US" sz="2400" b="1">
                <a:solidFill>
                  <a:schemeClr val="tx2"/>
                </a:solidFill>
                <a:latin typeface="Times New Roman" panose="02020603050405020304" pitchFamily="18" charset="0"/>
              </a:rPr>
              <a:t>simulation of scientific and engineering problems</a:t>
            </a:r>
            <a:r>
              <a:rPr lang="en-US" altLang="en-US" sz="2400">
                <a:solidFill>
                  <a:schemeClr val="tx2"/>
                </a:solidFill>
                <a:latin typeface="Times New Roman" panose="02020603050405020304" pitchFamily="18" charset="0"/>
              </a:rPr>
              <a:t>.</a:t>
            </a:r>
          </a:p>
          <a:p>
            <a:pPr eaLnBrk="1" hangingPunct="1">
              <a:spcBef>
                <a:spcPct val="0"/>
              </a:spcBef>
              <a:buClrTx/>
              <a:buSzTx/>
              <a:buFontTx/>
              <a:buNone/>
            </a:pPr>
            <a:endParaRPr lang="en-US" altLang="en-US" sz="2400">
              <a:solidFill>
                <a:schemeClr val="tx2"/>
              </a:solidFill>
              <a:latin typeface="Times New Roman" panose="02020603050405020304" pitchFamily="18" charset="0"/>
            </a:endParaRPr>
          </a:p>
          <a:p>
            <a:pPr eaLnBrk="1" hangingPunct="1">
              <a:spcBef>
                <a:spcPct val="0"/>
              </a:spcBef>
              <a:buClrTx/>
              <a:buSzTx/>
              <a:buFontTx/>
              <a:buNone/>
            </a:pPr>
            <a:r>
              <a:rPr lang="en-US" altLang="en-US" sz="2400">
                <a:solidFill>
                  <a:schemeClr val="tx2"/>
                </a:solidFill>
                <a:latin typeface="Times New Roman" panose="02020603050405020304" pitchFamily="18" charset="0"/>
              </a:rPr>
              <a:t>Computations must be completed within a “</a:t>
            </a:r>
            <a:r>
              <a:rPr lang="en-US" altLang="en-US" sz="2400" b="1">
                <a:solidFill>
                  <a:schemeClr val="tx2"/>
                </a:solidFill>
                <a:latin typeface="Times New Roman" panose="02020603050405020304" pitchFamily="18" charset="0"/>
              </a:rPr>
              <a:t>reasonable</a:t>
            </a:r>
            <a:r>
              <a:rPr lang="en-US" altLang="en-US" sz="2400">
                <a:solidFill>
                  <a:schemeClr val="tx2"/>
                </a:solidFill>
                <a:latin typeface="Times New Roman" panose="02020603050405020304" pitchFamily="18" charset="0"/>
              </a:rPr>
              <a:t>” time period.</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Number Placeholder 4">
            <a:extLst>
              <a:ext uri="{FF2B5EF4-FFF2-40B4-BE49-F238E27FC236}">
                <a16:creationId xmlns:a16="http://schemas.microsoft.com/office/drawing/2014/main" id="{70149075-FE6C-441B-BD50-8EB9C327BB8B}"/>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8ABE338A-3E8C-4E61-B76D-2334B054B51A}" type="slidenum">
              <a:rPr kumimoji="0" lang="en-US" altLang="en-US" sz="1400" b="0" i="0" u="none" strike="noStrike" kern="1200" cap="none" spc="0" normalizeH="0" baseline="0" noProof="0" smtClean="0">
                <a:ln>
                  <a:noFill/>
                </a:ln>
                <a:solidFill>
                  <a:srgbClr val="000000"/>
                </a:solidFill>
                <a:effectLst/>
                <a:uLnTx/>
                <a:uFillTx/>
                <a:latin typeface="Arial" panose="020B0604020202020204" pitchFamily="34" charset="0"/>
                <a:ea typeface="ＭＳ Ｐゴシック" panose="020B0600070205080204"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60</a:t>
            </a:fld>
            <a:endPar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7891" name="Rectangle 2">
            <a:extLst>
              <a:ext uri="{FF2B5EF4-FFF2-40B4-BE49-F238E27FC236}">
                <a16:creationId xmlns:a16="http://schemas.microsoft.com/office/drawing/2014/main" id="{07829B4D-80C4-45AC-838E-FB82990735B2}"/>
              </a:ext>
            </a:extLst>
          </p:cNvPr>
          <p:cNvSpPr>
            <a:spLocks noGrp="1" noChangeArrowheads="1"/>
          </p:cNvSpPr>
          <p:nvPr>
            <p:ph type="title"/>
          </p:nvPr>
        </p:nvSpPr>
        <p:spPr/>
        <p:txBody>
          <a:bodyPr/>
          <a:lstStyle/>
          <a:p>
            <a:pPr eaLnBrk="1" hangingPunct="1"/>
            <a:r>
              <a:rPr lang="en-US" altLang="en-US">
                <a:ea typeface="ＭＳ Ｐゴシック" panose="020B0600070205080204" pitchFamily="34" charset="-128"/>
              </a:rPr>
              <a:t>Heterogeneity</a:t>
            </a:r>
            <a:br>
              <a:rPr lang="en-US" altLang="en-US" i="1">
                <a:ea typeface="ＭＳ Ｐゴシック" panose="020B0600070205080204" pitchFamily="34" charset="-128"/>
              </a:rPr>
            </a:br>
            <a:endParaRPr lang="en-US" altLang="en-US" i="1">
              <a:ea typeface="ＭＳ Ｐゴシック" panose="020B0600070205080204" pitchFamily="34" charset="-128"/>
            </a:endParaRPr>
          </a:p>
        </p:txBody>
      </p:sp>
      <p:sp>
        <p:nvSpPr>
          <p:cNvPr id="37892" name="Rectangle 3">
            <a:extLst>
              <a:ext uri="{FF2B5EF4-FFF2-40B4-BE49-F238E27FC236}">
                <a16:creationId xmlns:a16="http://schemas.microsoft.com/office/drawing/2014/main" id="{B02C144E-26F7-4619-A1F7-83446BE65B03}"/>
              </a:ext>
            </a:extLst>
          </p:cNvPr>
          <p:cNvSpPr>
            <a:spLocks noGrp="1" noChangeArrowheads="1"/>
          </p:cNvSpPr>
          <p:nvPr>
            <p:ph type="body" idx="1"/>
          </p:nvPr>
        </p:nvSpPr>
        <p:spPr/>
        <p:txBody>
          <a:bodyPr/>
          <a:lstStyle/>
          <a:p>
            <a:pPr eaLnBrk="1" hangingPunct="1">
              <a:lnSpc>
                <a:spcPct val="90000"/>
              </a:lnSpc>
              <a:buFontTx/>
              <a:buNone/>
            </a:pPr>
            <a:r>
              <a:rPr lang="en-US" altLang="en-US" sz="1600">
                <a:ea typeface="ＭＳ Ｐゴシック" panose="020B0600070205080204" pitchFamily="34" charset="-128"/>
              </a:rPr>
              <a:t>A distributed system is composed of a heterogeneous collection of computers</a:t>
            </a:r>
            <a:endParaRPr lang="en-US" altLang="en-US" sz="1600" i="1">
              <a:ea typeface="ＭＳ Ｐゴシック" panose="020B0600070205080204" pitchFamily="34" charset="-128"/>
            </a:endParaRPr>
          </a:p>
          <a:p>
            <a:pPr eaLnBrk="1" hangingPunct="1">
              <a:lnSpc>
                <a:spcPct val="90000"/>
              </a:lnSpc>
              <a:buFontTx/>
              <a:buNone/>
            </a:pPr>
            <a:r>
              <a:rPr lang="en-US" altLang="en-US" sz="1600">
                <a:ea typeface="ＭＳ Ｐゴシック" panose="020B0600070205080204" pitchFamily="34" charset="-128"/>
              </a:rPr>
              <a:t>Heterogeneity arises in the following areas-</a:t>
            </a:r>
            <a:endParaRPr lang="en-US" altLang="en-US" sz="1600" i="1">
              <a:ea typeface="ＭＳ Ｐゴシック" panose="020B0600070205080204" pitchFamily="34" charset="-128"/>
            </a:endParaRPr>
          </a:p>
          <a:p>
            <a:pPr lvl="1" eaLnBrk="1" hangingPunct="1">
              <a:lnSpc>
                <a:spcPct val="90000"/>
              </a:lnSpc>
            </a:pPr>
            <a:endParaRPr lang="en-US" altLang="en-US" sz="1600">
              <a:ea typeface="ＭＳ Ｐゴシック" panose="020B0600070205080204" pitchFamily="34" charset="-128"/>
            </a:endParaRPr>
          </a:p>
          <a:p>
            <a:pPr lvl="1" eaLnBrk="1" hangingPunct="1">
              <a:lnSpc>
                <a:spcPct val="90000"/>
              </a:lnSpc>
            </a:pPr>
            <a:r>
              <a:rPr lang="en-US" altLang="en-US" sz="1600">
                <a:ea typeface="ＭＳ Ｐゴシック" panose="020B0600070205080204" pitchFamily="34" charset="-128"/>
              </a:rPr>
              <a:t>networks: Even if the same Internet protocol is used to communicate, the performance parameters may widely vary within the inter-network.</a:t>
            </a:r>
            <a:endParaRPr lang="en-US" altLang="en-US" sz="1600" i="1">
              <a:ea typeface="ＭＳ Ｐゴシック" panose="020B0600070205080204" pitchFamily="34" charset="-128"/>
            </a:endParaRPr>
          </a:p>
          <a:p>
            <a:pPr lvl="1" eaLnBrk="1" hangingPunct="1">
              <a:lnSpc>
                <a:spcPct val="90000"/>
              </a:lnSpc>
            </a:pPr>
            <a:endParaRPr lang="en-US" altLang="en-US" sz="1600">
              <a:ea typeface="ＭＳ Ｐゴシック" panose="020B0600070205080204" pitchFamily="34" charset="-128"/>
            </a:endParaRPr>
          </a:p>
          <a:p>
            <a:pPr lvl="1" eaLnBrk="1" hangingPunct="1">
              <a:lnSpc>
                <a:spcPct val="90000"/>
              </a:lnSpc>
            </a:pPr>
            <a:r>
              <a:rPr lang="en-US" altLang="en-US" sz="1600">
                <a:ea typeface="ＭＳ Ｐゴシック" panose="020B0600070205080204" pitchFamily="34" charset="-128"/>
              </a:rPr>
              <a:t>computer hardware: Internal representation of data is different for different processors.</a:t>
            </a:r>
            <a:endParaRPr lang="en-US" altLang="en-US" sz="1600" i="1">
              <a:ea typeface="ＭＳ Ｐゴシック" panose="020B0600070205080204" pitchFamily="34" charset="-128"/>
            </a:endParaRPr>
          </a:p>
          <a:p>
            <a:pPr lvl="1" eaLnBrk="1" hangingPunct="1">
              <a:lnSpc>
                <a:spcPct val="90000"/>
              </a:lnSpc>
            </a:pPr>
            <a:endParaRPr lang="en-US" altLang="en-US" sz="1600">
              <a:ea typeface="ＭＳ Ｐゴシック" panose="020B0600070205080204" pitchFamily="34" charset="-128"/>
            </a:endParaRPr>
          </a:p>
          <a:p>
            <a:pPr lvl="1" eaLnBrk="1" hangingPunct="1">
              <a:lnSpc>
                <a:spcPct val="90000"/>
              </a:lnSpc>
            </a:pPr>
            <a:r>
              <a:rPr lang="en-US" altLang="en-US" sz="1600">
                <a:ea typeface="ＭＳ Ｐゴシック" panose="020B0600070205080204" pitchFamily="34" charset="-128"/>
              </a:rPr>
              <a:t>operating systems: The interface for exchanging messages is different from one operating system to another.</a:t>
            </a:r>
            <a:endParaRPr lang="en-US" altLang="en-US" sz="1600" i="1">
              <a:ea typeface="ＭＳ Ｐゴシック" panose="020B0600070205080204" pitchFamily="34" charset="-128"/>
            </a:endParaRPr>
          </a:p>
          <a:p>
            <a:pPr lvl="1" eaLnBrk="1" hangingPunct="1">
              <a:lnSpc>
                <a:spcPct val="90000"/>
              </a:lnSpc>
            </a:pPr>
            <a:endParaRPr lang="en-US" altLang="en-US" sz="1600">
              <a:ea typeface="ＭＳ Ｐゴシック" panose="020B0600070205080204" pitchFamily="34" charset="-128"/>
            </a:endParaRPr>
          </a:p>
          <a:p>
            <a:pPr lvl="1" eaLnBrk="1" hangingPunct="1">
              <a:lnSpc>
                <a:spcPct val="90000"/>
              </a:lnSpc>
            </a:pPr>
            <a:r>
              <a:rPr lang="en-US" altLang="en-US" sz="1600">
                <a:ea typeface="ＭＳ Ｐゴシック" panose="020B0600070205080204" pitchFamily="34" charset="-128"/>
              </a:rPr>
              <a:t>programming languages: Characters and data structures are represented differently by different programming languages.</a:t>
            </a:r>
            <a:endParaRPr lang="en-US" altLang="en-US" sz="1600" i="1">
              <a:ea typeface="ＭＳ Ｐゴシック" panose="020B0600070205080204" pitchFamily="34" charset="-128"/>
            </a:endParaRPr>
          </a:p>
          <a:p>
            <a:pPr lvl="1" eaLnBrk="1" hangingPunct="1">
              <a:lnSpc>
                <a:spcPct val="90000"/>
              </a:lnSpc>
            </a:pPr>
            <a:endParaRPr lang="en-US" altLang="en-US" sz="1600">
              <a:ea typeface="ＭＳ Ｐゴシック" panose="020B0600070205080204" pitchFamily="34" charset="-128"/>
            </a:endParaRPr>
          </a:p>
          <a:p>
            <a:pPr lvl="1" eaLnBrk="1" hangingPunct="1">
              <a:lnSpc>
                <a:spcPct val="90000"/>
              </a:lnSpc>
            </a:pPr>
            <a:r>
              <a:rPr lang="en-US" altLang="en-US" sz="1600">
                <a:ea typeface="ＭＳ Ｐゴシック" panose="020B0600070205080204" pitchFamily="34" charset="-128"/>
              </a:rPr>
              <a:t>implementations by different developers: Unless common standards are observed, different implementations cannot communicate.</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Number Placeholder 4">
            <a:extLst>
              <a:ext uri="{FF2B5EF4-FFF2-40B4-BE49-F238E27FC236}">
                <a16:creationId xmlns:a16="http://schemas.microsoft.com/office/drawing/2014/main" id="{3B670598-23EB-4ADA-9053-78FBCE1D1223}"/>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ED942159-E8B5-4134-84EB-C08801F5F3B1}" type="slidenum">
              <a:rPr kumimoji="0" lang="en-US" altLang="en-US" sz="1400" b="0" i="0" u="none" strike="noStrike" kern="1200" cap="none" spc="0" normalizeH="0" baseline="0" noProof="0" smtClean="0">
                <a:ln>
                  <a:noFill/>
                </a:ln>
                <a:solidFill>
                  <a:srgbClr val="000000"/>
                </a:solidFill>
                <a:effectLst/>
                <a:uLnTx/>
                <a:uFillTx/>
                <a:latin typeface="Arial" panose="020B0604020202020204" pitchFamily="34" charset="0"/>
                <a:ea typeface="ＭＳ Ｐゴシック" panose="020B0600070205080204"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61</a:t>
            </a:fld>
            <a:endPar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8915" name="Rectangle 2">
            <a:extLst>
              <a:ext uri="{FF2B5EF4-FFF2-40B4-BE49-F238E27FC236}">
                <a16:creationId xmlns:a16="http://schemas.microsoft.com/office/drawing/2014/main" id="{9F7D9CF2-C7F6-46B4-83F1-2F0113833E82}"/>
              </a:ext>
            </a:extLst>
          </p:cNvPr>
          <p:cNvSpPr>
            <a:spLocks noGrp="1" noChangeArrowheads="1"/>
          </p:cNvSpPr>
          <p:nvPr>
            <p:ph type="title"/>
          </p:nvPr>
        </p:nvSpPr>
        <p:spPr/>
        <p:txBody>
          <a:bodyPr/>
          <a:lstStyle/>
          <a:p>
            <a:pPr eaLnBrk="1" hangingPunct="1"/>
            <a:r>
              <a:rPr lang="en-US" altLang="en-US">
                <a:ea typeface="ＭＳ Ｐゴシック" panose="020B0600070205080204" pitchFamily="34" charset="-128"/>
              </a:rPr>
              <a:t>Openness</a:t>
            </a:r>
            <a:br>
              <a:rPr lang="en-US" altLang="en-US" i="1">
                <a:ea typeface="ＭＳ Ｐゴシック" panose="020B0600070205080204" pitchFamily="34" charset="-128"/>
              </a:rPr>
            </a:br>
            <a:endParaRPr lang="en-US" altLang="en-US" i="1">
              <a:ea typeface="ＭＳ Ｐゴシック" panose="020B0600070205080204" pitchFamily="34" charset="-128"/>
            </a:endParaRPr>
          </a:p>
        </p:txBody>
      </p:sp>
      <p:sp>
        <p:nvSpPr>
          <p:cNvPr id="38916" name="Rectangle 3">
            <a:extLst>
              <a:ext uri="{FF2B5EF4-FFF2-40B4-BE49-F238E27FC236}">
                <a16:creationId xmlns:a16="http://schemas.microsoft.com/office/drawing/2014/main" id="{74515909-7ED1-48D9-B08C-BAFA484CC81A}"/>
              </a:ext>
            </a:extLst>
          </p:cNvPr>
          <p:cNvSpPr>
            <a:spLocks noGrp="1" noChangeArrowheads="1"/>
          </p:cNvSpPr>
          <p:nvPr>
            <p:ph type="body" idx="1"/>
          </p:nvPr>
        </p:nvSpPr>
        <p:spPr/>
        <p:txBody>
          <a:bodyPr/>
          <a:lstStyle/>
          <a:p>
            <a:pPr eaLnBrk="1" hangingPunct="1">
              <a:lnSpc>
                <a:spcPct val="90000"/>
              </a:lnSpc>
              <a:buFontTx/>
              <a:buNone/>
            </a:pPr>
            <a:endParaRPr lang="en-US" altLang="en-US" dirty="0">
              <a:ea typeface="ＭＳ Ｐゴシック" panose="020B0600070205080204" pitchFamily="34" charset="-128"/>
            </a:endParaRPr>
          </a:p>
          <a:p>
            <a:pPr eaLnBrk="1" hangingPunct="1">
              <a:lnSpc>
                <a:spcPct val="90000"/>
              </a:lnSpc>
            </a:pPr>
            <a:r>
              <a:rPr lang="en-US" altLang="en-US" dirty="0">
                <a:ea typeface="ＭＳ Ｐゴシック" panose="020B0600070205080204" pitchFamily="34" charset="-128"/>
              </a:rPr>
              <a:t>Openness means disclosing information: the usage of services provided by remote computers.</a:t>
            </a:r>
            <a:endParaRPr lang="en-US" altLang="en-US" i="1" dirty="0">
              <a:ea typeface="ＭＳ Ｐゴシック" panose="020B0600070205080204" pitchFamily="34" charset="-128"/>
            </a:endParaRPr>
          </a:p>
          <a:p>
            <a:pPr eaLnBrk="1" hangingPunct="1">
              <a:lnSpc>
                <a:spcPct val="90000"/>
              </a:lnSpc>
            </a:pPr>
            <a:endParaRPr lang="en-US" altLang="en-US" dirty="0">
              <a:ea typeface="ＭＳ Ｐゴシック" panose="020B0600070205080204" pitchFamily="34" charset="-128"/>
            </a:endParaRPr>
          </a:p>
          <a:p>
            <a:pPr eaLnBrk="1" hangingPunct="1">
              <a:lnSpc>
                <a:spcPct val="90000"/>
              </a:lnSpc>
            </a:pPr>
            <a:r>
              <a:rPr lang="en-US" altLang="en-US" dirty="0">
                <a:ea typeface="ＭＳ Ｐゴシック" panose="020B0600070205080204" pitchFamily="34" charset="-128"/>
              </a:rPr>
              <a:t>Open systems are easier to extend and reuse.</a:t>
            </a:r>
            <a:endParaRPr lang="en-US" altLang="en-US" i="1" dirty="0">
              <a:ea typeface="ＭＳ Ｐゴシック" panose="020B0600070205080204" pitchFamily="34" charset="-128"/>
            </a:endParaRPr>
          </a:p>
          <a:p>
            <a:pPr eaLnBrk="1" hangingPunct="1">
              <a:lnSpc>
                <a:spcPct val="90000"/>
              </a:lnSpc>
            </a:pPr>
            <a:endParaRPr lang="en-US" altLang="en-US" dirty="0">
              <a:ea typeface="ＭＳ Ｐゴシック" panose="020B0600070205080204" pitchFamily="34" charset="-128"/>
            </a:endParaRPr>
          </a:p>
          <a:p>
            <a:pPr eaLnBrk="1" hangingPunct="1">
              <a:lnSpc>
                <a:spcPct val="90000"/>
              </a:lnSpc>
            </a:pPr>
            <a:r>
              <a:rPr lang="en-US" altLang="en-US" dirty="0">
                <a:ea typeface="ＭＳ Ｐゴシック" panose="020B0600070205080204" pitchFamily="34" charset="-128"/>
              </a:rPr>
              <a:t>By making services open, servers can be used by various clients.</a:t>
            </a:r>
            <a:endParaRPr lang="en-US" altLang="en-US" i="1" dirty="0">
              <a:ea typeface="ＭＳ Ｐゴシック" panose="020B0600070205080204" pitchFamily="34" charset="-128"/>
            </a:endParaRPr>
          </a:p>
          <a:p>
            <a:pPr eaLnBrk="1" hangingPunct="1">
              <a:lnSpc>
                <a:spcPct val="90000"/>
              </a:lnSpc>
            </a:pPr>
            <a:endParaRPr lang="en-US" altLang="en-US" dirty="0">
              <a:ea typeface="ＭＳ Ｐゴシック" panose="020B0600070205080204" pitchFamily="34" charset="-128"/>
            </a:endParaRPr>
          </a:p>
          <a:p>
            <a:pPr eaLnBrk="1" hangingPunct="1">
              <a:lnSpc>
                <a:spcPct val="90000"/>
              </a:lnSpc>
            </a:pPr>
            <a:r>
              <a:rPr lang="en-US" altLang="en-US" dirty="0">
                <a:ea typeface="ＭＳ Ｐゴシック" panose="020B0600070205080204" pitchFamily="34" charset="-128"/>
              </a:rPr>
              <a:t>The clients which use services provided by other servers can extend the services and again provide services to other clients.</a:t>
            </a:r>
            <a:endParaRPr lang="en-US" altLang="en-US" i="1" dirty="0">
              <a:ea typeface="ＭＳ Ｐゴシック" panose="020B0600070205080204" pitchFamily="34" charset="-128"/>
            </a:endParaRPr>
          </a:p>
          <a:p>
            <a:pPr eaLnBrk="1" hangingPunct="1">
              <a:lnSpc>
                <a:spcPct val="90000"/>
              </a:lnSpc>
            </a:pPr>
            <a:endParaRPr lang="en-US" altLang="en-US" dirty="0">
              <a:ea typeface="ＭＳ Ｐゴシック" panose="020B0600070205080204" pitchFamily="34" charset="-128"/>
            </a:endParaRPr>
          </a:p>
          <a:p>
            <a:pPr eaLnBrk="1" hangingPunct="1">
              <a:lnSpc>
                <a:spcPct val="90000"/>
              </a:lnSpc>
            </a:pPr>
            <a:r>
              <a:rPr lang="en-US" altLang="en-US" dirty="0">
                <a:ea typeface="ＭＳ Ｐゴシック" panose="020B0600070205080204" pitchFamily="34" charset="-128"/>
              </a:rPr>
              <a:t>The openness of distributed systems let us add new services and increase availability of services to different clients.</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Slide Number Placeholder 4">
            <a:extLst>
              <a:ext uri="{FF2B5EF4-FFF2-40B4-BE49-F238E27FC236}">
                <a16:creationId xmlns:a16="http://schemas.microsoft.com/office/drawing/2014/main" id="{CE7B992F-87FE-4C8E-8819-9398DFC2DF4A}"/>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2FBD17D9-B459-46D6-8975-9FAC90D3A90B}" type="slidenum">
              <a:rPr kumimoji="0" lang="en-US" altLang="en-US" sz="1400" b="0" i="0" u="none" strike="noStrike" kern="1200" cap="none" spc="0" normalizeH="0" baseline="0" noProof="0" smtClean="0">
                <a:ln>
                  <a:noFill/>
                </a:ln>
                <a:solidFill>
                  <a:srgbClr val="000000"/>
                </a:solidFill>
                <a:effectLst/>
                <a:uLnTx/>
                <a:uFillTx/>
                <a:latin typeface="Arial" panose="020B0604020202020204" pitchFamily="34" charset="0"/>
                <a:ea typeface="ＭＳ Ｐゴシック" panose="020B0600070205080204"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62</a:t>
            </a:fld>
            <a:endPar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9939" name="Rectangle 2">
            <a:extLst>
              <a:ext uri="{FF2B5EF4-FFF2-40B4-BE49-F238E27FC236}">
                <a16:creationId xmlns:a16="http://schemas.microsoft.com/office/drawing/2014/main" id="{CEEA1D53-4FEF-47B2-8D0A-1221ABCB4476}"/>
              </a:ext>
            </a:extLst>
          </p:cNvPr>
          <p:cNvSpPr>
            <a:spLocks noGrp="1" noChangeArrowheads="1"/>
          </p:cNvSpPr>
          <p:nvPr>
            <p:ph type="title"/>
          </p:nvPr>
        </p:nvSpPr>
        <p:spPr/>
        <p:txBody>
          <a:bodyPr/>
          <a:lstStyle/>
          <a:p>
            <a:pPr eaLnBrk="1" hangingPunct="1"/>
            <a:r>
              <a:rPr lang="en-US" altLang="en-US">
                <a:ea typeface="ＭＳ Ｐゴシック" panose="020B0600070205080204" pitchFamily="34" charset="-128"/>
              </a:rPr>
              <a:t>Transparency</a:t>
            </a:r>
            <a:br>
              <a:rPr lang="en-US" altLang="en-US" i="1">
                <a:ea typeface="ＭＳ Ｐゴシック" panose="020B0600070205080204" pitchFamily="34" charset="-128"/>
              </a:rPr>
            </a:br>
            <a:endParaRPr lang="en-US" altLang="en-US" i="1">
              <a:ea typeface="ＭＳ Ｐゴシック" panose="020B0600070205080204" pitchFamily="34" charset="-128"/>
            </a:endParaRPr>
          </a:p>
        </p:txBody>
      </p:sp>
      <p:sp>
        <p:nvSpPr>
          <p:cNvPr id="39940" name="Rectangle 3">
            <a:extLst>
              <a:ext uri="{FF2B5EF4-FFF2-40B4-BE49-F238E27FC236}">
                <a16:creationId xmlns:a16="http://schemas.microsoft.com/office/drawing/2014/main" id="{160E039D-E9F1-40FC-8A5C-5E33B78D61AE}"/>
              </a:ext>
            </a:extLst>
          </p:cNvPr>
          <p:cNvSpPr>
            <a:spLocks noGrp="1" noChangeArrowheads="1"/>
          </p:cNvSpPr>
          <p:nvPr>
            <p:ph type="body" idx="1"/>
          </p:nvPr>
        </p:nvSpPr>
        <p:spPr/>
        <p:txBody>
          <a:bodyPr/>
          <a:lstStyle/>
          <a:p>
            <a:pPr eaLnBrk="1" hangingPunct="1">
              <a:lnSpc>
                <a:spcPct val="80000"/>
              </a:lnSpc>
            </a:pPr>
            <a:r>
              <a:rPr lang="en-US" altLang="en-US" sz="1800">
                <a:ea typeface="ＭＳ Ｐゴシック" panose="020B0600070205080204" pitchFamily="34" charset="-128"/>
              </a:rPr>
              <a:t>Transparency means hiding something.</a:t>
            </a:r>
            <a:endParaRPr lang="en-US" altLang="en-US" sz="1800" i="1">
              <a:ea typeface="ＭＳ Ｐゴシック" panose="020B0600070205080204" pitchFamily="34" charset="-128"/>
            </a:endParaRPr>
          </a:p>
          <a:p>
            <a:pPr eaLnBrk="1" hangingPunct="1">
              <a:lnSpc>
                <a:spcPct val="80000"/>
              </a:lnSpc>
            </a:pPr>
            <a:endParaRPr lang="en-US" altLang="en-US" sz="1800">
              <a:ea typeface="ＭＳ Ｐゴシック" panose="020B0600070205080204" pitchFamily="34" charset="-128"/>
            </a:endParaRPr>
          </a:p>
          <a:p>
            <a:pPr eaLnBrk="1" hangingPunct="1">
              <a:lnSpc>
                <a:spcPct val="80000"/>
              </a:lnSpc>
            </a:pPr>
            <a:r>
              <a:rPr lang="en-US" altLang="en-US" sz="1800">
                <a:ea typeface="ＭＳ Ｐゴシック" panose="020B0600070205080204" pitchFamily="34" charset="-128"/>
              </a:rPr>
              <a:t>Transparency is an important issue to realize the single system image which makes systems as easy to use as a single processor system. E.g. WWW we can access whatever information by clicking links without knowing whereabouts of the host.</a:t>
            </a:r>
            <a:endParaRPr lang="en-US" altLang="en-US" sz="1800" b="1">
              <a:ea typeface="ＭＳ Ｐゴシック" panose="020B0600070205080204" pitchFamily="34" charset="-128"/>
            </a:endParaRPr>
          </a:p>
          <a:p>
            <a:pPr eaLnBrk="1" hangingPunct="1">
              <a:lnSpc>
                <a:spcPct val="80000"/>
              </a:lnSpc>
              <a:buFontTx/>
              <a:buNone/>
            </a:pPr>
            <a:endParaRPr lang="en-US" altLang="en-US" sz="1800" b="1">
              <a:ea typeface="ＭＳ Ｐゴシック" panose="020B0600070205080204" pitchFamily="34" charset="-128"/>
            </a:endParaRPr>
          </a:p>
          <a:p>
            <a:pPr eaLnBrk="1" hangingPunct="1">
              <a:lnSpc>
                <a:spcPct val="80000"/>
              </a:lnSpc>
              <a:buFontTx/>
              <a:buNone/>
            </a:pPr>
            <a:endParaRPr lang="en-US" altLang="en-US" sz="1800" b="1">
              <a:ea typeface="ＭＳ Ｐゴシック" panose="020B0600070205080204" pitchFamily="34" charset="-128"/>
            </a:endParaRPr>
          </a:p>
          <a:p>
            <a:pPr eaLnBrk="1" hangingPunct="1">
              <a:lnSpc>
                <a:spcPct val="80000"/>
              </a:lnSpc>
              <a:buFontTx/>
              <a:buNone/>
            </a:pPr>
            <a:r>
              <a:rPr lang="en-US" altLang="en-US" sz="1800" b="1">
                <a:ea typeface="ＭＳ Ｐゴシック" panose="020B0600070205080204" pitchFamily="34" charset="-128"/>
              </a:rPr>
              <a:t>Classification of Transparency</a:t>
            </a:r>
            <a:endParaRPr lang="en-US" altLang="en-US" sz="1800" i="1">
              <a:ea typeface="ＭＳ Ｐゴシック" panose="020B0600070205080204" pitchFamily="34" charset="-128"/>
            </a:endParaRPr>
          </a:p>
          <a:p>
            <a:pPr eaLnBrk="1" hangingPunct="1">
              <a:lnSpc>
                <a:spcPct val="80000"/>
              </a:lnSpc>
            </a:pPr>
            <a:endParaRPr lang="en-US" altLang="en-US" sz="1800">
              <a:ea typeface="ＭＳ Ｐゴシック" panose="020B0600070205080204" pitchFamily="34" charset="-128"/>
            </a:endParaRPr>
          </a:p>
          <a:p>
            <a:pPr eaLnBrk="1" hangingPunct="1">
              <a:lnSpc>
                <a:spcPct val="80000"/>
              </a:lnSpc>
            </a:pPr>
            <a:r>
              <a:rPr lang="en-US" altLang="en-US" sz="1800">
                <a:ea typeface="ＭＳ Ｐゴシック" panose="020B0600070205080204" pitchFamily="34" charset="-128"/>
              </a:rPr>
              <a:t>Access transparency: Data and resources can be used in a consistent way.</a:t>
            </a:r>
            <a:endParaRPr lang="en-US" altLang="en-US" sz="1800" i="1">
              <a:ea typeface="ＭＳ Ｐゴシック" panose="020B0600070205080204" pitchFamily="34" charset="-128"/>
            </a:endParaRPr>
          </a:p>
          <a:p>
            <a:pPr eaLnBrk="1" hangingPunct="1">
              <a:lnSpc>
                <a:spcPct val="80000"/>
              </a:lnSpc>
            </a:pPr>
            <a:endParaRPr lang="en-US" altLang="en-US" sz="1800">
              <a:ea typeface="ＭＳ Ｐゴシック" panose="020B0600070205080204" pitchFamily="34" charset="-128"/>
            </a:endParaRPr>
          </a:p>
          <a:p>
            <a:pPr eaLnBrk="1" hangingPunct="1">
              <a:lnSpc>
                <a:spcPct val="80000"/>
              </a:lnSpc>
            </a:pPr>
            <a:r>
              <a:rPr lang="en-US" altLang="en-US" sz="1800">
                <a:ea typeface="ＭＳ Ｐゴシック" panose="020B0600070205080204" pitchFamily="34" charset="-128"/>
              </a:rPr>
              <a:t>Location transparency: A user cannot tell where resources are located</a:t>
            </a:r>
            <a:endParaRPr lang="en-US" altLang="ja-JP" sz="1800" i="1">
              <a:ea typeface="ＭＳ Ｐゴシック" panose="020B0600070205080204" pitchFamily="34" charset="-128"/>
            </a:endParaRPr>
          </a:p>
          <a:p>
            <a:pPr eaLnBrk="1" hangingPunct="1">
              <a:lnSpc>
                <a:spcPct val="80000"/>
              </a:lnSpc>
            </a:pPr>
            <a:endParaRPr lang="en-US" altLang="en-US" sz="1800">
              <a:ea typeface="ＭＳ Ｐゴシック" panose="020B0600070205080204" pitchFamily="34" charset="-128"/>
            </a:endParaRPr>
          </a:p>
          <a:p>
            <a:pPr eaLnBrk="1" hangingPunct="1">
              <a:lnSpc>
                <a:spcPct val="80000"/>
              </a:lnSpc>
            </a:pPr>
            <a:r>
              <a:rPr lang="en-US" altLang="en-US" sz="1800">
                <a:ea typeface="ＭＳ Ｐゴシック" panose="020B0600070205080204" pitchFamily="34" charset="-128"/>
              </a:rPr>
              <a:t>Migration transparency: Resources can move at will without changing their names.</a:t>
            </a:r>
            <a:endParaRPr lang="en-US" altLang="en-US" sz="1800" i="1">
              <a:ea typeface="ＭＳ Ｐゴシック" panose="020B0600070205080204" pitchFamily="34" charset="-128"/>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Number Placeholder 4">
            <a:extLst>
              <a:ext uri="{FF2B5EF4-FFF2-40B4-BE49-F238E27FC236}">
                <a16:creationId xmlns:a16="http://schemas.microsoft.com/office/drawing/2014/main" id="{1CAFEB54-1B1E-4185-B9E4-344E79AAEE67}"/>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6A0B2F0B-BFD9-4BF4-AF62-B28C7B751609}" type="slidenum">
              <a:rPr kumimoji="0" lang="en-US" altLang="en-US" sz="1400" b="0" i="0" u="none" strike="noStrike" kern="1200" cap="none" spc="0" normalizeH="0" baseline="0" noProof="0" smtClean="0">
                <a:ln>
                  <a:noFill/>
                </a:ln>
                <a:solidFill>
                  <a:srgbClr val="000000"/>
                </a:solidFill>
                <a:effectLst/>
                <a:uLnTx/>
                <a:uFillTx/>
                <a:latin typeface="Arial" panose="020B0604020202020204" pitchFamily="34" charset="0"/>
                <a:ea typeface="ＭＳ Ｐゴシック" panose="020B0600070205080204"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63</a:t>
            </a:fld>
            <a:endPar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0963" name="Rectangle 2">
            <a:extLst>
              <a:ext uri="{FF2B5EF4-FFF2-40B4-BE49-F238E27FC236}">
                <a16:creationId xmlns:a16="http://schemas.microsoft.com/office/drawing/2014/main" id="{F1F0FF2E-FD00-4912-A49B-51FC8ED6F3B8}"/>
              </a:ext>
            </a:extLst>
          </p:cNvPr>
          <p:cNvSpPr>
            <a:spLocks noGrp="1" noChangeArrowheads="1"/>
          </p:cNvSpPr>
          <p:nvPr>
            <p:ph type="title"/>
          </p:nvPr>
        </p:nvSpPr>
        <p:spPr/>
        <p:txBody>
          <a:bodyPr/>
          <a:lstStyle/>
          <a:p>
            <a:pPr eaLnBrk="1" hangingPunct="1"/>
            <a:r>
              <a:rPr lang="en-US" altLang="en-US">
                <a:ea typeface="ＭＳ Ｐゴシック" panose="020B0600070205080204" pitchFamily="34" charset="-128"/>
              </a:rPr>
              <a:t>Classification of Transparency</a:t>
            </a:r>
            <a:br>
              <a:rPr lang="en-US" altLang="en-US" i="1">
                <a:ea typeface="ＭＳ Ｐゴシック" panose="020B0600070205080204" pitchFamily="34" charset="-128"/>
              </a:rPr>
            </a:br>
            <a:endParaRPr lang="en-US" altLang="en-US" i="1">
              <a:ea typeface="ＭＳ Ｐゴシック" panose="020B0600070205080204" pitchFamily="34" charset="-128"/>
            </a:endParaRPr>
          </a:p>
        </p:txBody>
      </p:sp>
      <p:sp>
        <p:nvSpPr>
          <p:cNvPr id="40964" name="Rectangle 3">
            <a:extLst>
              <a:ext uri="{FF2B5EF4-FFF2-40B4-BE49-F238E27FC236}">
                <a16:creationId xmlns:a16="http://schemas.microsoft.com/office/drawing/2014/main" id="{BE4C2A23-8BEB-48FE-ADDF-1D78D5BDD9DC}"/>
              </a:ext>
            </a:extLst>
          </p:cNvPr>
          <p:cNvSpPr>
            <a:spLocks noGrp="1" noChangeArrowheads="1"/>
          </p:cNvSpPr>
          <p:nvPr>
            <p:ph type="body" idx="1"/>
          </p:nvPr>
        </p:nvSpPr>
        <p:spPr/>
        <p:txBody>
          <a:bodyPr/>
          <a:lstStyle/>
          <a:p>
            <a:pPr eaLnBrk="1" hangingPunct="1"/>
            <a:r>
              <a:rPr lang="en-US" altLang="en-US">
                <a:ea typeface="ＭＳ Ｐゴシック" panose="020B0600070205080204" pitchFamily="34" charset="-128"/>
              </a:rPr>
              <a:t>Replication transparency: A user cannot tell how many copies exist.</a:t>
            </a:r>
            <a:endParaRPr lang="en-US" altLang="en-US" i="1">
              <a:ea typeface="ＭＳ Ｐゴシック" panose="020B0600070205080204" pitchFamily="34" charset="-128"/>
            </a:endParaRPr>
          </a:p>
          <a:p>
            <a:pPr eaLnBrk="1" hangingPunct="1"/>
            <a:endParaRPr lang="en-US" altLang="en-US">
              <a:ea typeface="ＭＳ Ｐゴシック" panose="020B0600070205080204" pitchFamily="34" charset="-128"/>
            </a:endParaRPr>
          </a:p>
          <a:p>
            <a:pPr eaLnBrk="1" hangingPunct="1"/>
            <a:r>
              <a:rPr lang="en-US" altLang="en-US">
                <a:ea typeface="ＭＳ Ｐゴシック" panose="020B0600070205080204" pitchFamily="34" charset="-128"/>
              </a:rPr>
              <a:t>Concurrency transparency: Multiple users can share resources automatically.</a:t>
            </a:r>
            <a:endParaRPr lang="en-US" altLang="en-US" i="1">
              <a:ea typeface="ＭＳ Ｐゴシック" panose="020B0600070205080204" pitchFamily="34" charset="-128"/>
            </a:endParaRPr>
          </a:p>
          <a:p>
            <a:pPr eaLnBrk="1" hangingPunct="1"/>
            <a:endParaRPr lang="en-US" altLang="en-US">
              <a:ea typeface="ＭＳ Ｐゴシック" panose="020B0600070205080204" pitchFamily="34" charset="-128"/>
            </a:endParaRPr>
          </a:p>
          <a:p>
            <a:pPr eaLnBrk="1" hangingPunct="1"/>
            <a:r>
              <a:rPr lang="en-US" altLang="en-US">
                <a:ea typeface="ＭＳ Ｐゴシック" panose="020B0600070205080204" pitchFamily="34" charset="-128"/>
              </a:rPr>
              <a:t>Failure transparency: A user does not notice resource failure.</a:t>
            </a:r>
            <a:endParaRPr lang="en-US" altLang="en-US" i="1">
              <a:ea typeface="ＭＳ Ｐゴシック" panose="020B0600070205080204" pitchFamily="34" charset="-128"/>
            </a:endParaRPr>
          </a:p>
          <a:p>
            <a:pPr eaLnBrk="1" hangingPunct="1"/>
            <a:endParaRPr lang="en-US" altLang="en-US">
              <a:ea typeface="ＭＳ Ｐゴシック" panose="020B0600070205080204" pitchFamily="34" charset="-128"/>
            </a:endParaRPr>
          </a:p>
          <a:p>
            <a:pPr eaLnBrk="1" hangingPunct="1"/>
            <a:r>
              <a:rPr lang="en-US" altLang="en-US">
                <a:ea typeface="ＭＳ Ｐゴシック" panose="020B0600070205080204" pitchFamily="34" charset="-128"/>
              </a:rPr>
              <a:t>Performance transparency: Systems are reconfigured to improve performance as loads vary</a:t>
            </a:r>
            <a:endParaRPr lang="en-US" altLang="en-US" i="1">
              <a:ea typeface="ＭＳ Ｐゴシック" panose="020B0600070205080204" pitchFamily="34" charset="-128"/>
            </a:endParaRPr>
          </a:p>
          <a:p>
            <a:pPr eaLnBrk="1" hangingPunct="1"/>
            <a:endParaRPr lang="en-US" altLang="en-US">
              <a:ea typeface="ＭＳ Ｐゴシック" panose="020B0600070205080204" pitchFamily="34" charset="-128"/>
            </a:endParaRPr>
          </a:p>
          <a:p>
            <a:pPr eaLnBrk="1" hangingPunct="1"/>
            <a:r>
              <a:rPr lang="en-US" altLang="en-US">
                <a:ea typeface="ＭＳ Ｐゴシック" panose="020B0600070205080204" pitchFamily="34" charset="-128"/>
              </a:rPr>
              <a:t>Scaling transparency: Systems can expand in size without changing the system structure and the application programs.</a:t>
            </a:r>
          </a:p>
          <a:p>
            <a:pPr eaLnBrk="1" hangingPunct="1"/>
            <a:endParaRPr lang="en-US" altLang="en-US">
              <a:ea typeface="ＭＳ Ｐゴシック" panose="020B0600070205080204" pitchFamily="34" charset="-128"/>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Number Placeholder 4">
            <a:extLst>
              <a:ext uri="{FF2B5EF4-FFF2-40B4-BE49-F238E27FC236}">
                <a16:creationId xmlns:a16="http://schemas.microsoft.com/office/drawing/2014/main" id="{40955C42-6425-4C9C-891C-2F3A3321CDE0}"/>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6C4C347E-E40E-4C4E-BE4A-AC6DA301B2B3}" type="slidenum">
              <a:rPr kumimoji="0" lang="en-US" altLang="en-US" sz="1400" b="0" i="0" u="none" strike="noStrike" kern="1200" cap="none" spc="0" normalizeH="0" baseline="0" noProof="0" smtClean="0">
                <a:ln>
                  <a:noFill/>
                </a:ln>
                <a:solidFill>
                  <a:srgbClr val="000000"/>
                </a:solidFill>
                <a:effectLst/>
                <a:uLnTx/>
                <a:uFillTx/>
                <a:latin typeface="Arial" panose="020B0604020202020204" pitchFamily="34" charset="0"/>
                <a:ea typeface="ＭＳ Ｐゴシック" panose="020B0600070205080204"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64</a:t>
            </a:fld>
            <a:endPar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1987" name="Rectangle 2">
            <a:extLst>
              <a:ext uri="{FF2B5EF4-FFF2-40B4-BE49-F238E27FC236}">
                <a16:creationId xmlns:a16="http://schemas.microsoft.com/office/drawing/2014/main" id="{B569A793-3EBE-4467-98EF-22C6F1E95061}"/>
              </a:ext>
            </a:extLst>
          </p:cNvPr>
          <p:cNvSpPr>
            <a:spLocks noGrp="1" noChangeArrowheads="1"/>
          </p:cNvSpPr>
          <p:nvPr>
            <p:ph type="title"/>
          </p:nvPr>
        </p:nvSpPr>
        <p:spPr/>
        <p:txBody>
          <a:bodyPr/>
          <a:lstStyle/>
          <a:p>
            <a:pPr eaLnBrk="1" hangingPunct="1"/>
            <a:r>
              <a:rPr lang="en-US" altLang="en-US">
                <a:ea typeface="ＭＳ Ｐゴシック" panose="020B0600070205080204" pitchFamily="34" charset="-128"/>
              </a:rPr>
              <a:t>Performance</a:t>
            </a:r>
          </a:p>
        </p:txBody>
      </p:sp>
      <p:sp>
        <p:nvSpPr>
          <p:cNvPr id="41988" name="Rectangle 3">
            <a:extLst>
              <a:ext uri="{FF2B5EF4-FFF2-40B4-BE49-F238E27FC236}">
                <a16:creationId xmlns:a16="http://schemas.microsoft.com/office/drawing/2014/main" id="{75085CFB-DBC9-4796-BE2B-8BBC86194278}"/>
              </a:ext>
            </a:extLst>
          </p:cNvPr>
          <p:cNvSpPr>
            <a:spLocks noGrp="1" noChangeArrowheads="1"/>
          </p:cNvSpPr>
          <p:nvPr>
            <p:ph type="body" idx="1"/>
          </p:nvPr>
        </p:nvSpPr>
        <p:spPr/>
        <p:txBody>
          <a:bodyPr/>
          <a:lstStyle/>
          <a:p>
            <a:pPr algn="just" eaLnBrk="1" hangingPunct="1"/>
            <a:endParaRPr lang="en-US" altLang="en-US" i="1">
              <a:ea typeface="ＭＳ Ｐゴシック" panose="020B0600070205080204" pitchFamily="34" charset="-128"/>
            </a:endParaRPr>
          </a:p>
          <a:p>
            <a:pPr algn="just" eaLnBrk="1" hangingPunct="1"/>
            <a:r>
              <a:rPr lang="en-US" altLang="en-US">
                <a:ea typeface="ＭＳ Ｐゴシック" panose="020B0600070205080204" pitchFamily="34" charset="-128"/>
              </a:rPr>
              <a:t>Fine-grained parallelism: Small programs are executed in parallel. </a:t>
            </a:r>
          </a:p>
          <a:p>
            <a:pPr lvl="1" algn="just" eaLnBrk="1" hangingPunct="1"/>
            <a:r>
              <a:rPr lang="en-US" altLang="en-US" sz="1800">
                <a:ea typeface="ＭＳ Ｐゴシック" panose="020B0600070205080204" pitchFamily="34" charset="-128"/>
              </a:rPr>
              <a:t>Large number of messages.  </a:t>
            </a:r>
          </a:p>
          <a:p>
            <a:pPr lvl="1" algn="just" eaLnBrk="1" hangingPunct="1"/>
            <a:r>
              <a:rPr lang="en-US" altLang="en-US" sz="1800">
                <a:ea typeface="ＭＳ Ｐゴシック" panose="020B0600070205080204" pitchFamily="34" charset="-128"/>
              </a:rPr>
              <a:t>Communication overhead decreases the performance gain with parallel processing.</a:t>
            </a:r>
            <a:endParaRPr lang="en-US" altLang="en-US" sz="1800" i="1">
              <a:ea typeface="ＭＳ Ｐゴシック" panose="020B0600070205080204" pitchFamily="34" charset="-128"/>
            </a:endParaRPr>
          </a:p>
          <a:p>
            <a:pPr algn="just" eaLnBrk="1" hangingPunct="1"/>
            <a:endParaRPr lang="en-US" altLang="en-US">
              <a:ea typeface="ＭＳ Ｐゴシック" panose="020B0600070205080204" pitchFamily="34" charset="-128"/>
            </a:endParaRPr>
          </a:p>
          <a:p>
            <a:pPr algn="just" eaLnBrk="1" hangingPunct="1"/>
            <a:r>
              <a:rPr lang="en-US" altLang="en-US">
                <a:ea typeface="ＭＳ Ｐゴシック" panose="020B0600070205080204" pitchFamily="34" charset="-128"/>
              </a:rPr>
              <a:t>Coarse-grained parallelism: </a:t>
            </a:r>
          </a:p>
          <a:p>
            <a:pPr lvl="1" algn="just" eaLnBrk="1" hangingPunct="1"/>
            <a:r>
              <a:rPr lang="en-US" altLang="en-US" sz="1800">
                <a:ea typeface="ＭＳ Ｐゴシック" panose="020B0600070205080204" pitchFamily="34" charset="-128"/>
              </a:rPr>
              <a:t>Long compute-bound programs executed in parallel. </a:t>
            </a:r>
          </a:p>
          <a:p>
            <a:pPr lvl="1" algn="just" eaLnBrk="1" hangingPunct="1"/>
            <a:r>
              <a:rPr lang="en-US" altLang="en-US" sz="1800">
                <a:ea typeface="ＭＳ Ｐゴシック" panose="020B0600070205080204" pitchFamily="34" charset="-128"/>
              </a:rPr>
              <a:t>Communication overhead is less in this case.</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Number Placeholder 4">
            <a:extLst>
              <a:ext uri="{FF2B5EF4-FFF2-40B4-BE49-F238E27FC236}">
                <a16:creationId xmlns:a16="http://schemas.microsoft.com/office/drawing/2014/main" id="{B4DADE82-DEFB-4302-82C1-2DBCBFDF9BD5}"/>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3BCD3A14-9F1D-4A41-9606-95815CF47F0D}" type="slidenum">
              <a:rPr kumimoji="0" lang="en-US" altLang="en-US" sz="1400" b="0" i="0" u="none" strike="noStrike" kern="1200" cap="none" spc="0" normalizeH="0" baseline="0" noProof="0" smtClean="0">
                <a:ln>
                  <a:noFill/>
                </a:ln>
                <a:solidFill>
                  <a:srgbClr val="000000"/>
                </a:solidFill>
                <a:effectLst/>
                <a:uLnTx/>
                <a:uFillTx/>
                <a:latin typeface="Arial" panose="020B0604020202020204" pitchFamily="34" charset="0"/>
                <a:ea typeface="ＭＳ Ｐゴシック" panose="020B0600070205080204"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65</a:t>
            </a:fld>
            <a:endPar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3011" name="Rectangle 2">
            <a:extLst>
              <a:ext uri="{FF2B5EF4-FFF2-40B4-BE49-F238E27FC236}">
                <a16:creationId xmlns:a16="http://schemas.microsoft.com/office/drawing/2014/main" id="{D5FF9D27-FB55-440B-8D1A-FB3E8E8A77B4}"/>
              </a:ext>
            </a:extLst>
          </p:cNvPr>
          <p:cNvSpPr>
            <a:spLocks noGrp="1" noChangeArrowheads="1"/>
          </p:cNvSpPr>
          <p:nvPr>
            <p:ph type="title"/>
          </p:nvPr>
        </p:nvSpPr>
        <p:spPr/>
        <p:txBody>
          <a:bodyPr/>
          <a:lstStyle/>
          <a:p>
            <a:pPr eaLnBrk="1" hangingPunct="1"/>
            <a:r>
              <a:rPr lang="en-US" altLang="en-US">
                <a:ea typeface="ＭＳ Ｐゴシック" panose="020B0600070205080204" pitchFamily="34" charset="-128"/>
              </a:rPr>
              <a:t>Scalability</a:t>
            </a:r>
          </a:p>
        </p:txBody>
      </p:sp>
      <p:sp>
        <p:nvSpPr>
          <p:cNvPr id="43012" name="Rectangle 3">
            <a:extLst>
              <a:ext uri="{FF2B5EF4-FFF2-40B4-BE49-F238E27FC236}">
                <a16:creationId xmlns:a16="http://schemas.microsoft.com/office/drawing/2014/main" id="{053C98B4-FF46-421B-92F9-509B749CAC35}"/>
              </a:ext>
            </a:extLst>
          </p:cNvPr>
          <p:cNvSpPr>
            <a:spLocks noGrp="1" noChangeArrowheads="1"/>
          </p:cNvSpPr>
          <p:nvPr>
            <p:ph type="body" idx="1"/>
          </p:nvPr>
        </p:nvSpPr>
        <p:spPr/>
        <p:txBody>
          <a:bodyPr/>
          <a:lstStyle/>
          <a:p>
            <a:pPr eaLnBrk="1" hangingPunct="1"/>
            <a:endParaRPr lang="en-US" altLang="en-US" sz="1800" i="1">
              <a:ea typeface="ＭＳ Ｐゴシック" panose="020B0600070205080204" pitchFamily="34" charset="-128"/>
            </a:endParaRPr>
          </a:p>
          <a:p>
            <a:pPr eaLnBrk="1" hangingPunct="1"/>
            <a:r>
              <a:rPr lang="en-US" altLang="en-US" sz="1800">
                <a:ea typeface="ＭＳ Ｐゴシック" panose="020B0600070205080204" pitchFamily="34" charset="-128"/>
              </a:rPr>
              <a:t>Scalability is the issue whether a distributed system works and the performance increases when more computers are added to the system.</a:t>
            </a:r>
            <a:endParaRPr lang="en-US" altLang="en-US" sz="1800" i="1">
              <a:ea typeface="ＭＳ Ｐゴシック" panose="020B0600070205080204" pitchFamily="34" charset="-128"/>
            </a:endParaRPr>
          </a:p>
          <a:p>
            <a:pPr eaLnBrk="1" hangingPunct="1"/>
            <a:endParaRPr lang="en-US" altLang="en-US" sz="1800">
              <a:ea typeface="ＭＳ Ｐゴシック" panose="020B0600070205080204" pitchFamily="34" charset="-128"/>
            </a:endParaRPr>
          </a:p>
          <a:p>
            <a:pPr eaLnBrk="1" hangingPunct="1"/>
            <a:r>
              <a:rPr lang="en-US" altLang="en-US" sz="1800">
                <a:ea typeface="ＭＳ Ｐゴシック" panose="020B0600070205080204" pitchFamily="34" charset="-128"/>
              </a:rPr>
              <a:t>The followings are potential bottle-necks in very large distributed systems</a:t>
            </a:r>
            <a:endParaRPr lang="en-US" altLang="en-US" sz="1800" i="1">
              <a:ea typeface="ＭＳ Ｐゴシック" panose="020B0600070205080204" pitchFamily="34" charset="-128"/>
            </a:endParaRPr>
          </a:p>
          <a:p>
            <a:pPr lvl="1" eaLnBrk="1" hangingPunct="1"/>
            <a:r>
              <a:rPr lang="en-US" altLang="en-US" sz="1600">
                <a:ea typeface="ＭＳ Ｐゴシック" panose="020B0600070205080204" pitchFamily="34" charset="-128"/>
              </a:rPr>
              <a:t>Centralized components: A single mail server for all users.</a:t>
            </a:r>
            <a:endParaRPr lang="en-US" altLang="en-US" sz="1600" i="1">
              <a:ea typeface="ＭＳ Ｐゴシック" panose="020B0600070205080204" pitchFamily="34" charset="-128"/>
            </a:endParaRPr>
          </a:p>
          <a:p>
            <a:pPr lvl="1" eaLnBrk="1" hangingPunct="1"/>
            <a:r>
              <a:rPr lang="en-US" altLang="en-US" sz="1600">
                <a:ea typeface="ＭＳ Ｐゴシック" panose="020B0600070205080204" pitchFamily="34" charset="-128"/>
              </a:rPr>
              <a:t>Centralized tables: A single on-line telephone book</a:t>
            </a:r>
            <a:endParaRPr lang="en-US" altLang="ja-JP" sz="1600" i="1">
              <a:ea typeface="ＭＳ Ｐゴシック" panose="020B0600070205080204" pitchFamily="34" charset="-128"/>
            </a:endParaRPr>
          </a:p>
          <a:p>
            <a:pPr lvl="1" eaLnBrk="1" hangingPunct="1"/>
            <a:r>
              <a:rPr lang="en-US" altLang="en-US" sz="1600">
                <a:ea typeface="ＭＳ Ｐゴシック" panose="020B0600070205080204" pitchFamily="34" charset="-128"/>
              </a:rPr>
              <a:t>Centralized algorithms: Routing based on complete information</a:t>
            </a:r>
            <a:endParaRPr lang="en-US" altLang="en-US" sz="1600" i="1">
              <a:ea typeface="ＭＳ Ｐゴシック" panose="020B0600070205080204" pitchFamily="34" charset="-128"/>
            </a:endParaRPr>
          </a:p>
          <a:p>
            <a:pPr eaLnBrk="1" hangingPunct="1"/>
            <a:endParaRPr lang="en-US" altLang="en-US" sz="1800">
              <a:ea typeface="ＭＳ Ｐゴシック" panose="020B0600070205080204" pitchFamily="34" charset="-128"/>
            </a:endParaRPr>
          </a:p>
          <a:p>
            <a:pPr eaLnBrk="1" hangingPunct="1"/>
            <a:r>
              <a:rPr lang="en-US" altLang="en-US" sz="1800">
                <a:ea typeface="ＭＳ Ｐゴシック" panose="020B0600070205080204" pitchFamily="34" charset="-128"/>
              </a:rPr>
              <a:t>Use decentralized algorithms for scalability:</a:t>
            </a:r>
            <a:endParaRPr lang="en-US" altLang="en-US" sz="1800" i="1">
              <a:ea typeface="ＭＳ Ｐゴシック" panose="020B0600070205080204" pitchFamily="34" charset="-128"/>
            </a:endParaRPr>
          </a:p>
          <a:p>
            <a:pPr lvl="1" eaLnBrk="1" hangingPunct="1"/>
            <a:r>
              <a:rPr lang="en-US" altLang="en-US" sz="1600">
                <a:ea typeface="ＭＳ Ｐゴシック" panose="020B0600070205080204" pitchFamily="34" charset="-128"/>
              </a:rPr>
              <a:t>No machine has complete information about the system state.</a:t>
            </a:r>
            <a:endParaRPr lang="en-US" altLang="en-US" sz="1600" i="1">
              <a:ea typeface="ＭＳ Ｐゴシック" panose="020B0600070205080204" pitchFamily="34" charset="-128"/>
            </a:endParaRPr>
          </a:p>
          <a:p>
            <a:pPr lvl="1" eaLnBrk="1" hangingPunct="1"/>
            <a:r>
              <a:rPr lang="en-US" altLang="en-US" sz="1600">
                <a:ea typeface="ＭＳ Ｐゴシック" panose="020B0600070205080204" pitchFamily="34" charset="-128"/>
              </a:rPr>
              <a:t>Machines make decisions based only on local information.</a:t>
            </a:r>
            <a:endParaRPr lang="en-US" altLang="en-US" sz="1600" i="1">
              <a:ea typeface="ＭＳ Ｐゴシック" panose="020B0600070205080204" pitchFamily="34" charset="-128"/>
            </a:endParaRPr>
          </a:p>
          <a:p>
            <a:pPr lvl="1" eaLnBrk="1" hangingPunct="1"/>
            <a:r>
              <a:rPr lang="en-US" altLang="en-US" sz="1600">
                <a:ea typeface="ＭＳ Ｐゴシック" panose="020B0600070205080204" pitchFamily="34" charset="-128"/>
              </a:rPr>
              <a:t>Failure of one machine does not completely invalidate the algorithm.</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Number Placeholder 5">
            <a:extLst>
              <a:ext uri="{FF2B5EF4-FFF2-40B4-BE49-F238E27FC236}">
                <a16:creationId xmlns:a16="http://schemas.microsoft.com/office/drawing/2014/main" id="{DD161167-481F-4E0D-A76A-3D79B89CD9BF}"/>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47D609AC-DFBA-4DE8-8978-09ABF36B6DB6}" type="slidenum">
              <a:rPr kumimoji="0" lang="en-US" altLang="en-US" sz="1400" b="0" i="0" u="none" strike="noStrike" kern="1200" cap="none" spc="0" normalizeH="0" baseline="0" noProof="0" smtClean="0">
                <a:ln>
                  <a:noFill/>
                </a:ln>
                <a:solidFill>
                  <a:srgbClr val="000000"/>
                </a:solidFill>
                <a:effectLst/>
                <a:uLnTx/>
                <a:uFillTx/>
                <a:latin typeface="Arial" panose="020B0604020202020204" pitchFamily="34" charset="0"/>
                <a:ea typeface="ＭＳ Ｐゴシック" panose="020B0600070205080204"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66</a:t>
            </a:fld>
            <a:endPar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4035" name="Rectangle 2">
            <a:extLst>
              <a:ext uri="{FF2B5EF4-FFF2-40B4-BE49-F238E27FC236}">
                <a16:creationId xmlns:a16="http://schemas.microsoft.com/office/drawing/2014/main" id="{2BED2214-594D-41C9-B7D1-5498AC64477F}"/>
              </a:ext>
            </a:extLst>
          </p:cNvPr>
          <p:cNvSpPr>
            <a:spLocks noGrp="1" noChangeArrowheads="1"/>
          </p:cNvSpPr>
          <p:nvPr>
            <p:ph type="title"/>
          </p:nvPr>
        </p:nvSpPr>
        <p:spPr/>
        <p:txBody>
          <a:bodyPr/>
          <a:lstStyle/>
          <a:p>
            <a:pPr eaLnBrk="1" hangingPunct="1"/>
            <a:r>
              <a:rPr lang="en-US" altLang="en-US">
                <a:ea typeface="ＭＳ Ｐゴシック" panose="020B0600070205080204" pitchFamily="34" charset="-128"/>
              </a:rPr>
              <a:t>Reliability</a:t>
            </a:r>
          </a:p>
        </p:txBody>
      </p:sp>
      <p:sp>
        <p:nvSpPr>
          <p:cNvPr id="44036" name="Rectangle 3">
            <a:extLst>
              <a:ext uri="{FF2B5EF4-FFF2-40B4-BE49-F238E27FC236}">
                <a16:creationId xmlns:a16="http://schemas.microsoft.com/office/drawing/2014/main" id="{316EEDF4-328C-42F4-B616-3EACC791616A}"/>
              </a:ext>
            </a:extLst>
          </p:cNvPr>
          <p:cNvSpPr>
            <a:spLocks noGrp="1" noChangeArrowheads="1"/>
          </p:cNvSpPr>
          <p:nvPr>
            <p:ph type="body" sz="half" idx="1"/>
          </p:nvPr>
        </p:nvSpPr>
        <p:spPr>
          <a:xfrm>
            <a:off x="457200" y="990600"/>
            <a:ext cx="8153400" cy="5135563"/>
          </a:xfrm>
        </p:spPr>
        <p:txBody>
          <a:bodyPr/>
          <a:lstStyle/>
          <a:p>
            <a:pPr eaLnBrk="1" hangingPunct="1"/>
            <a:endParaRPr lang="en-US" altLang="en-US" sz="1800" i="1">
              <a:ea typeface="ＭＳ Ｐゴシック" panose="020B0600070205080204" pitchFamily="34" charset="-128"/>
            </a:endParaRPr>
          </a:p>
          <a:p>
            <a:pPr eaLnBrk="1" hangingPunct="1"/>
            <a:r>
              <a:rPr lang="en-US" altLang="en-US" sz="1800">
                <a:ea typeface="ＭＳ Ｐゴシック" panose="020B0600070205080204" pitchFamily="34" charset="-128"/>
              </a:rPr>
              <a:t>We have high probability to have faulty components in a distributed system because the system includes large number of components.</a:t>
            </a:r>
            <a:endParaRPr lang="en-US" altLang="en-US" sz="1800" i="1">
              <a:ea typeface="ＭＳ Ｐゴシック" panose="020B0600070205080204" pitchFamily="34" charset="-128"/>
            </a:endParaRPr>
          </a:p>
          <a:p>
            <a:pPr eaLnBrk="1" hangingPunct="1"/>
            <a:endParaRPr lang="en-US" altLang="en-US" sz="1800">
              <a:ea typeface="ＭＳ Ｐゴシック" panose="020B0600070205080204" pitchFamily="34" charset="-128"/>
            </a:endParaRPr>
          </a:p>
          <a:p>
            <a:pPr eaLnBrk="1" hangingPunct="1"/>
            <a:r>
              <a:rPr lang="en-US" altLang="en-US" sz="1800">
                <a:ea typeface="ＭＳ Ｐゴシック" panose="020B0600070205080204" pitchFamily="34" charset="-128"/>
              </a:rPr>
              <a:t>On the other hand, it is theoretically possible to build a distributed system such that if a machine goes down, the other machine takes over the job.</a:t>
            </a:r>
            <a:endParaRPr lang="en-US" altLang="en-US" sz="1800" i="1">
              <a:ea typeface="ＭＳ Ｐゴシック" panose="020B0600070205080204" pitchFamily="34" charset="-128"/>
            </a:endParaRPr>
          </a:p>
          <a:p>
            <a:pPr eaLnBrk="1" hangingPunct="1"/>
            <a:endParaRPr lang="en-US" altLang="en-US" sz="1800">
              <a:ea typeface="ＭＳ Ｐゴシック" panose="020B0600070205080204" pitchFamily="34" charset="-128"/>
            </a:endParaRPr>
          </a:p>
          <a:p>
            <a:pPr eaLnBrk="1" hangingPunct="1"/>
            <a:r>
              <a:rPr lang="en-US" altLang="en-US" sz="1800">
                <a:ea typeface="ＭＳ Ｐゴシック" panose="020B0600070205080204" pitchFamily="34" charset="-128"/>
              </a:rPr>
              <a:t>Reliability has several aspects.</a:t>
            </a:r>
            <a:endParaRPr lang="en-US" altLang="en-US" sz="1800" i="1">
              <a:ea typeface="ＭＳ Ｐゴシック" panose="020B0600070205080204" pitchFamily="34" charset="-128"/>
            </a:endParaRPr>
          </a:p>
          <a:p>
            <a:pPr lvl="1" eaLnBrk="1" hangingPunct="1"/>
            <a:r>
              <a:rPr lang="en-US" altLang="en-US" sz="1600" b="1">
                <a:ea typeface="ＭＳ Ｐゴシック" panose="020B0600070205080204" pitchFamily="34" charset="-128"/>
              </a:rPr>
              <a:t>Availability: The fraction of time that the system is available. It can be expressed by the following equation-</a:t>
            </a:r>
          </a:p>
          <a:p>
            <a:pPr lvl="1" eaLnBrk="1" hangingPunct="1">
              <a:buFontTx/>
              <a:buNone/>
            </a:pPr>
            <a:r>
              <a:rPr lang="en-US" altLang="en-US" sz="1600" b="1">
                <a:ea typeface="ＭＳ Ｐゴシック" panose="020B0600070205080204" pitchFamily="34" charset="-128"/>
              </a:rPr>
              <a:t>		</a:t>
            </a:r>
          </a:p>
          <a:p>
            <a:pPr lvl="1" eaLnBrk="1" hangingPunct="1">
              <a:buFontTx/>
              <a:buNone/>
            </a:pPr>
            <a:endParaRPr lang="en-US" altLang="en-US" sz="1600" b="1" i="1">
              <a:ea typeface="ＭＳ Ｐゴシック" panose="020B0600070205080204" pitchFamily="34" charset="-128"/>
            </a:endParaRPr>
          </a:p>
          <a:p>
            <a:pPr lvl="1" eaLnBrk="1" hangingPunct="1">
              <a:buFontTx/>
              <a:buNone/>
            </a:pPr>
            <a:endParaRPr lang="en-US" altLang="en-US" sz="1600" b="1" i="1">
              <a:ea typeface="ＭＳ Ｐゴシック" panose="020B0600070205080204" pitchFamily="34" charset="-128"/>
            </a:endParaRPr>
          </a:p>
          <a:p>
            <a:pPr lvl="1" eaLnBrk="1" hangingPunct="1">
              <a:buFontTx/>
              <a:buNone/>
            </a:pPr>
            <a:endParaRPr lang="en-US" altLang="en-US" sz="1600" b="1" i="1">
              <a:ea typeface="ＭＳ Ｐゴシック" panose="020B0600070205080204" pitchFamily="34" charset="-128"/>
            </a:endParaRPr>
          </a:p>
          <a:p>
            <a:pPr lvl="1" eaLnBrk="1" hangingPunct="1"/>
            <a:r>
              <a:rPr lang="en-US" altLang="en-US" sz="1600" b="1">
                <a:ea typeface="ＭＳ Ｐゴシック" panose="020B0600070205080204" pitchFamily="34" charset="-128"/>
              </a:rPr>
              <a:t>Fault tolerance: Distributed systems can hide failures from the users.</a:t>
            </a:r>
          </a:p>
        </p:txBody>
      </p:sp>
      <p:graphicFrame>
        <p:nvGraphicFramePr>
          <p:cNvPr id="44037" name="Object 2">
            <a:extLst>
              <a:ext uri="{FF2B5EF4-FFF2-40B4-BE49-F238E27FC236}">
                <a16:creationId xmlns:a16="http://schemas.microsoft.com/office/drawing/2014/main" id="{96BC5168-84A5-4CFB-AD9B-E19DE243E6AB}"/>
              </a:ext>
            </a:extLst>
          </p:cNvPr>
          <p:cNvGraphicFramePr>
            <a:graphicFrameLocks noGrp="1" noChangeAspect="1"/>
          </p:cNvGraphicFramePr>
          <p:nvPr>
            <p:ph sz="half" idx="2"/>
          </p:nvPr>
        </p:nvGraphicFramePr>
        <p:xfrm>
          <a:off x="4086225" y="4487863"/>
          <a:ext cx="1657350" cy="571500"/>
        </p:xfrm>
        <a:graphic>
          <a:graphicData uri="http://schemas.openxmlformats.org/presentationml/2006/ole">
            <mc:AlternateContent xmlns:mc="http://schemas.openxmlformats.org/markup-compatibility/2006">
              <mc:Choice xmlns:v="urn:schemas-microsoft-com:vml" Requires="v">
                <p:oleObj spid="_x0000_s73808" name="Equation" r:id="rId3" imgW="1104900" imgH="381000" progId="Equation.3">
                  <p:embed/>
                </p:oleObj>
              </mc:Choice>
              <mc:Fallback>
                <p:oleObj name="Equation" r:id="rId3" imgW="1104900" imgH="381000" progId="Equation.3">
                  <p:embed/>
                  <p:pic>
                    <p:nvPicPr>
                      <p:cNvPr id="44037" name="Object 2">
                        <a:extLst>
                          <a:ext uri="{FF2B5EF4-FFF2-40B4-BE49-F238E27FC236}">
                            <a16:creationId xmlns:a16="http://schemas.microsoft.com/office/drawing/2014/main" id="{96BC5168-84A5-4CFB-AD9B-E19DE243E6A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86225" y="4487863"/>
                        <a:ext cx="1657350" cy="57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Title 1">
            <a:extLst>
              <a:ext uri="{FF2B5EF4-FFF2-40B4-BE49-F238E27FC236}">
                <a16:creationId xmlns:a16="http://schemas.microsoft.com/office/drawing/2014/main" id="{80D5B0FA-7593-4FBB-BCAF-E225BB473E04}"/>
              </a:ext>
            </a:extLst>
          </p:cNvPr>
          <p:cNvSpPr>
            <a:spLocks noGrp="1"/>
          </p:cNvSpPr>
          <p:nvPr>
            <p:ph type="title"/>
          </p:nvPr>
        </p:nvSpPr>
        <p:spPr/>
        <p:txBody>
          <a:bodyPr/>
          <a:lstStyle/>
          <a:p>
            <a:r>
              <a:rPr lang="en-US" altLang="en-US">
                <a:ea typeface="ＭＳ Ｐゴシック" panose="020B0600070205080204" pitchFamily="34" charset="-128"/>
              </a:rPr>
              <a:t>Performance</a:t>
            </a:r>
          </a:p>
        </p:txBody>
      </p:sp>
      <p:sp>
        <p:nvSpPr>
          <p:cNvPr id="45058" name="Text Placeholder 2">
            <a:extLst>
              <a:ext uri="{FF2B5EF4-FFF2-40B4-BE49-F238E27FC236}">
                <a16:creationId xmlns:a16="http://schemas.microsoft.com/office/drawing/2014/main" id="{3266A0B4-C425-42AF-9D24-1DD211058B0B}"/>
              </a:ext>
            </a:extLst>
          </p:cNvPr>
          <p:cNvSpPr>
            <a:spLocks noGrp="1"/>
          </p:cNvSpPr>
          <p:nvPr>
            <p:ph type="body" sz="half" idx="1"/>
          </p:nvPr>
        </p:nvSpPr>
        <p:spPr>
          <a:xfrm>
            <a:off x="457200" y="1600200"/>
            <a:ext cx="7924800" cy="4525963"/>
          </a:xfrm>
        </p:spPr>
        <p:txBody>
          <a:bodyPr/>
          <a:lstStyle/>
          <a:p>
            <a:r>
              <a:rPr lang="en-US" altLang="en-US">
                <a:ea typeface="ＭＳ Ｐゴシック" panose="020B0600070205080204" pitchFamily="34" charset="-128"/>
              </a:rPr>
              <a:t>Maximum aggregate performance of the system can be measured in terms of Maximum aggregate floating-point operations.</a:t>
            </a:r>
            <a:br>
              <a:rPr lang="en-US" altLang="en-US">
                <a:ea typeface="ＭＳ Ｐゴシック" panose="020B0600070205080204" pitchFamily="34" charset="-128"/>
              </a:rPr>
            </a:br>
            <a:endParaRPr lang="en-US" altLang="en-US">
              <a:ea typeface="ＭＳ Ｐゴシック" panose="020B0600070205080204" pitchFamily="34" charset="-128"/>
            </a:endParaRPr>
          </a:p>
          <a:p>
            <a:pPr>
              <a:buFontTx/>
              <a:buNone/>
            </a:pPr>
            <a:r>
              <a:rPr lang="en-US" altLang="en-US">
                <a:ea typeface="ＭＳ Ｐゴシック" panose="020B0600070205080204" pitchFamily="34" charset="-128"/>
              </a:rPr>
              <a:t> 		P = N*C*F*R</a:t>
            </a:r>
            <a:br>
              <a:rPr lang="en-US" altLang="en-US">
                <a:ea typeface="ＭＳ Ｐゴシック" panose="020B0600070205080204" pitchFamily="34" charset="-128"/>
              </a:rPr>
            </a:br>
            <a:r>
              <a:rPr lang="en-US" altLang="en-US">
                <a:ea typeface="ＭＳ Ｐゴシック" panose="020B0600070205080204" pitchFamily="34" charset="-128"/>
              </a:rPr>
              <a:t> </a:t>
            </a:r>
          </a:p>
          <a:p>
            <a:r>
              <a:rPr lang="en-US" altLang="en-US">
                <a:ea typeface="ＭＳ Ｐゴシック" panose="020B0600070205080204" pitchFamily="34" charset="-128"/>
              </a:rPr>
              <a:t>Where P performance in flops, N number of nodes, C number of CPUs, F floating point ops per clock period - FLOP, R clock rate.</a:t>
            </a:r>
          </a:p>
          <a:p>
            <a:r>
              <a:rPr lang="en-US" altLang="en-US">
                <a:ea typeface="ＭＳ Ｐゴシック" panose="020B0600070205080204" pitchFamily="34" charset="-128"/>
              </a:rPr>
              <a:t>The similar measures with MOP/MIP.</a:t>
            </a:r>
          </a:p>
          <a:p>
            <a:endParaRPr lang="en-US" altLang="en-US">
              <a:ea typeface="ＭＳ Ｐゴシック" panose="020B0600070205080204" pitchFamily="34" charset="-128"/>
            </a:endParaRPr>
          </a:p>
        </p:txBody>
      </p:sp>
      <p:sp>
        <p:nvSpPr>
          <p:cNvPr id="45060" name="Slide Number Placeholder 5">
            <a:extLst>
              <a:ext uri="{FF2B5EF4-FFF2-40B4-BE49-F238E27FC236}">
                <a16:creationId xmlns:a16="http://schemas.microsoft.com/office/drawing/2014/main" id="{52DB6D06-206B-4795-BAF8-E808C3ABD65E}"/>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8112D917-553C-47D1-9892-A1AA5DE37B11}" type="slidenum">
              <a:rPr kumimoji="0" lang="en-US" altLang="en-US" sz="1400" b="0" i="0" u="none" strike="noStrike" kern="1200" cap="none" spc="0" normalizeH="0" baseline="0" noProof="0" smtClean="0">
                <a:ln>
                  <a:noFill/>
                </a:ln>
                <a:solidFill>
                  <a:srgbClr val="000000"/>
                </a:solidFill>
                <a:effectLst/>
                <a:uLnTx/>
                <a:uFillTx/>
                <a:latin typeface="Arial" panose="020B0604020202020204" pitchFamily="34" charset="0"/>
                <a:ea typeface="ＭＳ Ｐゴシック" panose="020B0600070205080204"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67</a:t>
            </a:fld>
            <a:endPar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Title 1">
            <a:extLst>
              <a:ext uri="{FF2B5EF4-FFF2-40B4-BE49-F238E27FC236}">
                <a16:creationId xmlns:a16="http://schemas.microsoft.com/office/drawing/2014/main" id="{12DB3ACC-1978-4999-934E-E84CE38EBA30}"/>
              </a:ext>
            </a:extLst>
          </p:cNvPr>
          <p:cNvSpPr>
            <a:spLocks noGrp="1"/>
          </p:cNvSpPr>
          <p:nvPr>
            <p:ph type="title"/>
          </p:nvPr>
        </p:nvSpPr>
        <p:spPr/>
        <p:txBody>
          <a:bodyPr/>
          <a:lstStyle/>
          <a:p>
            <a:r>
              <a:rPr lang="en-US" altLang="en-US">
                <a:ea typeface="ＭＳ Ｐゴシック" panose="020B0600070205080204" pitchFamily="34" charset="-128"/>
              </a:rPr>
              <a:t>Scalability</a:t>
            </a:r>
          </a:p>
        </p:txBody>
      </p:sp>
      <p:sp>
        <p:nvSpPr>
          <p:cNvPr id="46082" name="Text Placeholder 2">
            <a:extLst>
              <a:ext uri="{FF2B5EF4-FFF2-40B4-BE49-F238E27FC236}">
                <a16:creationId xmlns:a16="http://schemas.microsoft.com/office/drawing/2014/main" id="{E6440A04-87CC-48B7-A8C9-66391C6B5A4A}"/>
              </a:ext>
            </a:extLst>
          </p:cNvPr>
          <p:cNvSpPr>
            <a:spLocks noGrp="1"/>
          </p:cNvSpPr>
          <p:nvPr>
            <p:ph type="body" sz="half" idx="1"/>
          </p:nvPr>
        </p:nvSpPr>
        <p:spPr>
          <a:xfrm>
            <a:off x="457200" y="1600200"/>
            <a:ext cx="8229600" cy="4525963"/>
          </a:xfrm>
        </p:spPr>
        <p:txBody>
          <a:bodyPr/>
          <a:lstStyle/>
          <a:p>
            <a:r>
              <a:rPr lang="en-US" altLang="en-US">
                <a:ea typeface="ＭＳ Ｐゴシック" panose="020B0600070205080204" pitchFamily="34" charset="-128"/>
              </a:rPr>
              <a:t>It is computed as</a:t>
            </a:r>
          </a:p>
          <a:p>
            <a:endParaRPr lang="en-US" altLang="en-US">
              <a:ea typeface="ＭＳ Ｐゴシック" panose="020B0600070205080204" pitchFamily="34" charset="-128"/>
            </a:endParaRPr>
          </a:p>
          <a:p>
            <a:pPr>
              <a:buFontTx/>
              <a:buNone/>
            </a:pPr>
            <a:r>
              <a:rPr lang="en-US" altLang="en-US">
                <a:ea typeface="ＭＳ Ｐゴシック" panose="020B0600070205080204" pitchFamily="34" charset="-128"/>
              </a:rPr>
              <a:t>		S = T(1) / T(N)</a:t>
            </a:r>
            <a:br>
              <a:rPr lang="en-US" altLang="en-US">
                <a:ea typeface="ＭＳ Ｐゴシック" panose="020B0600070205080204" pitchFamily="34" charset="-128"/>
              </a:rPr>
            </a:br>
            <a:endParaRPr lang="en-US" altLang="en-US">
              <a:ea typeface="ＭＳ Ｐゴシック" panose="020B0600070205080204" pitchFamily="34" charset="-128"/>
            </a:endParaRPr>
          </a:p>
          <a:p>
            <a:r>
              <a:rPr lang="en-US" altLang="en-US">
                <a:ea typeface="ＭＳ Ｐゴシック" panose="020B0600070205080204" pitchFamily="34" charset="-128"/>
              </a:rPr>
              <a:t>Where T(1) is the wall clock time for a program to run on a single processor.</a:t>
            </a:r>
          </a:p>
          <a:p>
            <a:r>
              <a:rPr lang="en-US" altLang="en-US">
                <a:ea typeface="ＭＳ Ｐゴシック" panose="020B0600070205080204" pitchFamily="34" charset="-128"/>
              </a:rPr>
              <a:t>T(N) is the runtime over N processors.</a:t>
            </a:r>
          </a:p>
          <a:p>
            <a:r>
              <a:rPr lang="en-US" altLang="en-US">
                <a:ea typeface="ＭＳ Ｐゴシック" panose="020B0600070205080204" pitchFamily="34" charset="-128"/>
              </a:rPr>
              <a:t>A scalability figure close to N means the program scales well.</a:t>
            </a:r>
          </a:p>
          <a:p>
            <a:r>
              <a:rPr lang="en-US" altLang="en-US">
                <a:ea typeface="ＭＳ Ｐゴシック" panose="020B0600070205080204" pitchFamily="34" charset="-128"/>
              </a:rPr>
              <a:t>Scalability metric helps estimate the optimal number of processors for an application.</a:t>
            </a:r>
          </a:p>
        </p:txBody>
      </p:sp>
      <p:sp>
        <p:nvSpPr>
          <p:cNvPr id="46084" name="Slide Number Placeholder 5">
            <a:extLst>
              <a:ext uri="{FF2B5EF4-FFF2-40B4-BE49-F238E27FC236}">
                <a16:creationId xmlns:a16="http://schemas.microsoft.com/office/drawing/2014/main" id="{9FF59FE4-36DD-4FDF-AE1C-19EC72656B8D}"/>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6A6BDDEE-8478-4E4C-B7B6-D6A88C4260E2}" type="slidenum">
              <a:rPr kumimoji="0" lang="en-US" altLang="en-US" sz="1400" b="0" i="0" u="none" strike="noStrike" kern="1200" cap="none" spc="0" normalizeH="0" baseline="0" noProof="0" smtClean="0">
                <a:ln>
                  <a:noFill/>
                </a:ln>
                <a:solidFill>
                  <a:srgbClr val="000000"/>
                </a:solidFill>
                <a:effectLst/>
                <a:uLnTx/>
                <a:uFillTx/>
                <a:latin typeface="Arial" panose="020B0604020202020204" pitchFamily="34" charset="0"/>
                <a:ea typeface="ＭＳ Ｐゴシック" panose="020B0600070205080204"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68</a:t>
            </a:fld>
            <a:endPar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Title 1">
            <a:extLst>
              <a:ext uri="{FF2B5EF4-FFF2-40B4-BE49-F238E27FC236}">
                <a16:creationId xmlns:a16="http://schemas.microsoft.com/office/drawing/2014/main" id="{FE467510-13AD-4A1B-9EC7-8B1CB0EC062F}"/>
              </a:ext>
            </a:extLst>
          </p:cNvPr>
          <p:cNvSpPr>
            <a:spLocks noGrp="1"/>
          </p:cNvSpPr>
          <p:nvPr>
            <p:ph type="title"/>
          </p:nvPr>
        </p:nvSpPr>
        <p:spPr/>
        <p:txBody>
          <a:bodyPr/>
          <a:lstStyle/>
          <a:p>
            <a:r>
              <a:rPr lang="en-US" altLang="en-US">
                <a:ea typeface="ＭＳ Ｐゴシック" panose="020B0600070205080204" pitchFamily="34" charset="-128"/>
              </a:rPr>
              <a:t>Utilization</a:t>
            </a:r>
          </a:p>
        </p:txBody>
      </p:sp>
      <p:sp>
        <p:nvSpPr>
          <p:cNvPr id="47106" name="Text Placeholder 2">
            <a:extLst>
              <a:ext uri="{FF2B5EF4-FFF2-40B4-BE49-F238E27FC236}">
                <a16:creationId xmlns:a16="http://schemas.microsoft.com/office/drawing/2014/main" id="{E2F67520-22E1-41ED-A7D1-C2B940A71AD7}"/>
              </a:ext>
            </a:extLst>
          </p:cNvPr>
          <p:cNvSpPr>
            <a:spLocks noGrp="1"/>
          </p:cNvSpPr>
          <p:nvPr>
            <p:ph type="body" sz="half" idx="1"/>
          </p:nvPr>
        </p:nvSpPr>
        <p:spPr>
          <a:xfrm>
            <a:off x="381000" y="1600200"/>
            <a:ext cx="8229600" cy="4525963"/>
          </a:xfrm>
        </p:spPr>
        <p:txBody>
          <a:bodyPr/>
          <a:lstStyle/>
          <a:p>
            <a:r>
              <a:rPr lang="en-US" altLang="en-US">
                <a:ea typeface="ＭＳ Ｐゴシック" panose="020B0600070205080204" pitchFamily="34" charset="-128"/>
              </a:rPr>
              <a:t>It is calculated as,</a:t>
            </a:r>
          </a:p>
          <a:p>
            <a:endParaRPr lang="en-US" altLang="en-US">
              <a:ea typeface="ＭＳ Ｐゴシック" panose="020B0600070205080204" pitchFamily="34" charset="-128"/>
            </a:endParaRPr>
          </a:p>
          <a:p>
            <a:pPr>
              <a:buFontTx/>
              <a:buNone/>
            </a:pPr>
            <a:r>
              <a:rPr lang="en-US" altLang="en-US">
                <a:ea typeface="ＭＳ Ｐゴシック" panose="020B0600070205080204" pitchFamily="34" charset="-128"/>
              </a:rPr>
              <a:t>		U = S(N)/N</a:t>
            </a:r>
            <a:br>
              <a:rPr lang="en-US" altLang="en-US">
                <a:ea typeface="ＭＳ Ｐゴシック" panose="020B0600070205080204" pitchFamily="34" charset="-128"/>
              </a:rPr>
            </a:br>
            <a:endParaRPr lang="en-US" altLang="en-US">
              <a:ea typeface="ＭＳ Ｐゴシック" panose="020B0600070205080204" pitchFamily="34" charset="-128"/>
            </a:endParaRPr>
          </a:p>
          <a:p>
            <a:r>
              <a:rPr lang="en-US" altLang="en-US">
                <a:ea typeface="ＭＳ Ｐゴシック" panose="020B0600070205080204" pitchFamily="34" charset="-128"/>
              </a:rPr>
              <a:t>Values close to unity or 100% are ideally sought.</a:t>
            </a:r>
          </a:p>
          <a:p>
            <a:endParaRPr lang="en-US" altLang="en-US">
              <a:ea typeface="ＭＳ Ｐゴシック" panose="020B0600070205080204" pitchFamily="34" charset="-128"/>
            </a:endParaRPr>
          </a:p>
        </p:txBody>
      </p:sp>
      <p:sp>
        <p:nvSpPr>
          <p:cNvPr id="47108" name="Slide Number Placeholder 5">
            <a:extLst>
              <a:ext uri="{FF2B5EF4-FFF2-40B4-BE49-F238E27FC236}">
                <a16:creationId xmlns:a16="http://schemas.microsoft.com/office/drawing/2014/main" id="{9423BCE6-EE78-44D8-BDE0-05DEF9BF0897}"/>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200884E4-B283-42EE-9740-34D689C0D2E5}" type="slidenum">
              <a:rPr kumimoji="0" lang="en-US" altLang="en-US" sz="1400" b="0" i="0" u="none" strike="noStrike" kern="1200" cap="none" spc="0" normalizeH="0" baseline="0" noProof="0" smtClean="0">
                <a:ln>
                  <a:noFill/>
                </a:ln>
                <a:solidFill>
                  <a:srgbClr val="000000"/>
                </a:solidFill>
                <a:effectLst/>
                <a:uLnTx/>
                <a:uFillTx/>
                <a:latin typeface="Arial" panose="020B0604020202020204" pitchFamily="34" charset="0"/>
                <a:ea typeface="ＭＳ Ｐゴシック" panose="020B0600070205080204"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69</a:t>
            </a:fld>
            <a:endPar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lide Number Placeholder 3"/>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90000"/>
              <a:buFont typeface="Wingdings" panose="05000000000000000000" pitchFamily="2" charset="2"/>
              <a:buChar char="n"/>
              <a:defRPr sz="2800">
                <a:solidFill>
                  <a:schemeClr val="tx1"/>
                </a:solidFill>
                <a:latin typeface="Arial" panose="020B0604020202020204" pitchFamily="34" charset="0"/>
              </a:defRPr>
            </a:lvl1pPr>
            <a:lvl2pPr marL="742950" indent="-285750">
              <a:spcBef>
                <a:spcPct val="20000"/>
              </a:spcBef>
              <a:buClr>
                <a:schemeClr val="accent1"/>
              </a:buClr>
              <a:buSzPct val="75000"/>
              <a:buFont typeface="Wingdings" panose="05000000000000000000" pitchFamily="2" charset="2"/>
              <a:buChar char="n"/>
              <a:defRPr sz="2600">
                <a:solidFill>
                  <a:schemeClr val="tx1"/>
                </a:solidFill>
                <a:latin typeface="Arial" panose="020B0604020202020204" pitchFamily="34" charset="0"/>
              </a:defRPr>
            </a:lvl2pPr>
            <a:lvl3pPr marL="1143000" indent="-228600">
              <a:spcBef>
                <a:spcPct val="20000"/>
              </a:spcBef>
              <a:buClr>
                <a:schemeClr val="folHlink"/>
              </a:buClr>
              <a:buSzPct val="55000"/>
              <a:buFont typeface="Wingdings" panose="05000000000000000000" pitchFamily="2" charset="2"/>
              <a:buChar char="n"/>
              <a:defRPr sz="2300">
                <a:solidFill>
                  <a:schemeClr val="tx1"/>
                </a:solidFill>
                <a:latin typeface="Arial" panose="020B0604020202020204" pitchFamily="34" charset="0"/>
              </a:defRPr>
            </a:lvl3pPr>
            <a:lvl4pPr marL="16002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FontTx/>
              <a:buNone/>
            </a:pPr>
            <a:fld id="{DD775830-7CBD-41B5-98C8-C194D17B40D1}" type="slidenum">
              <a:rPr lang="en-US" altLang="en-US" sz="1000"/>
              <a:pPr>
                <a:spcBef>
                  <a:spcPct val="0"/>
                </a:spcBef>
                <a:buClrTx/>
                <a:buSzTx/>
                <a:buFontTx/>
                <a:buNone/>
              </a:pPr>
              <a:t>7</a:t>
            </a:fld>
            <a:endParaRPr lang="en-US" altLang="en-US" sz="1000"/>
          </a:p>
        </p:txBody>
      </p:sp>
      <p:sp>
        <p:nvSpPr>
          <p:cNvPr id="13315" name="Text Box 2"/>
          <p:cNvSpPr txBox="1">
            <a:spLocks noChangeArrowheads="1"/>
          </p:cNvSpPr>
          <p:nvPr/>
        </p:nvSpPr>
        <p:spPr bwMode="auto">
          <a:xfrm>
            <a:off x="609600" y="457200"/>
            <a:ext cx="8229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90000"/>
              <a:buFont typeface="Wingdings" panose="05000000000000000000" pitchFamily="2" charset="2"/>
              <a:buChar char="n"/>
              <a:defRPr sz="2800">
                <a:solidFill>
                  <a:schemeClr val="tx1"/>
                </a:solidFill>
                <a:latin typeface="Arial" panose="020B0604020202020204" pitchFamily="34" charset="0"/>
              </a:defRPr>
            </a:lvl1pPr>
            <a:lvl2pPr marL="742950" indent="-285750">
              <a:spcBef>
                <a:spcPct val="20000"/>
              </a:spcBef>
              <a:buClr>
                <a:schemeClr val="accent1"/>
              </a:buClr>
              <a:buSzPct val="75000"/>
              <a:buFont typeface="Wingdings" panose="05000000000000000000" pitchFamily="2" charset="2"/>
              <a:buChar char="n"/>
              <a:defRPr sz="2600">
                <a:solidFill>
                  <a:schemeClr val="tx1"/>
                </a:solidFill>
                <a:latin typeface="Arial" panose="020B0604020202020204" pitchFamily="34" charset="0"/>
              </a:defRPr>
            </a:lvl2pPr>
            <a:lvl3pPr marL="1143000" indent="-228600">
              <a:spcBef>
                <a:spcPct val="20000"/>
              </a:spcBef>
              <a:buClr>
                <a:schemeClr val="folHlink"/>
              </a:buClr>
              <a:buSzPct val="55000"/>
              <a:buFont typeface="Wingdings" panose="05000000000000000000" pitchFamily="2" charset="2"/>
              <a:buChar char="n"/>
              <a:defRPr sz="2300">
                <a:solidFill>
                  <a:schemeClr val="tx1"/>
                </a:solidFill>
                <a:latin typeface="Arial" panose="020B0604020202020204" pitchFamily="34" charset="0"/>
              </a:defRPr>
            </a:lvl3pPr>
            <a:lvl4pPr marL="16002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9pPr>
          </a:lstStyle>
          <a:p>
            <a:pPr>
              <a:spcBef>
                <a:spcPct val="50000"/>
              </a:spcBef>
              <a:buClrTx/>
              <a:buSzTx/>
              <a:buFontTx/>
              <a:buNone/>
            </a:pPr>
            <a:endParaRPr lang="en-AU" altLang="en-US" sz="2400">
              <a:latin typeface="Times New Roman" panose="02020603050405020304" pitchFamily="18" charset="0"/>
            </a:endParaRPr>
          </a:p>
        </p:txBody>
      </p:sp>
      <p:sp>
        <p:nvSpPr>
          <p:cNvPr id="13316" name="Text Box 3"/>
          <p:cNvSpPr txBox="1">
            <a:spLocks noChangeArrowheads="1"/>
          </p:cNvSpPr>
          <p:nvPr/>
        </p:nvSpPr>
        <p:spPr bwMode="auto">
          <a:xfrm>
            <a:off x="762000" y="685800"/>
            <a:ext cx="78486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90000"/>
              <a:buFont typeface="Wingdings" panose="05000000000000000000" pitchFamily="2" charset="2"/>
              <a:buChar char="n"/>
              <a:defRPr sz="2800">
                <a:solidFill>
                  <a:schemeClr val="tx1"/>
                </a:solidFill>
                <a:latin typeface="Arial" panose="020B0604020202020204" pitchFamily="34" charset="0"/>
              </a:defRPr>
            </a:lvl1pPr>
            <a:lvl2pPr marL="742950" indent="-285750">
              <a:spcBef>
                <a:spcPct val="20000"/>
              </a:spcBef>
              <a:buClr>
                <a:schemeClr val="accent1"/>
              </a:buClr>
              <a:buSzPct val="75000"/>
              <a:buFont typeface="Wingdings" panose="05000000000000000000" pitchFamily="2" charset="2"/>
              <a:buChar char="n"/>
              <a:defRPr sz="2600">
                <a:solidFill>
                  <a:schemeClr val="tx1"/>
                </a:solidFill>
                <a:latin typeface="Arial" panose="020B0604020202020204" pitchFamily="34" charset="0"/>
              </a:defRPr>
            </a:lvl2pPr>
            <a:lvl3pPr marL="1143000" indent="-228600">
              <a:spcBef>
                <a:spcPct val="20000"/>
              </a:spcBef>
              <a:buClr>
                <a:schemeClr val="folHlink"/>
              </a:buClr>
              <a:buSzPct val="55000"/>
              <a:buFont typeface="Wingdings" panose="05000000000000000000" pitchFamily="2" charset="2"/>
              <a:buChar char="n"/>
              <a:defRPr sz="2300">
                <a:solidFill>
                  <a:schemeClr val="tx1"/>
                </a:solidFill>
                <a:latin typeface="Arial" panose="020B0604020202020204" pitchFamily="34" charset="0"/>
              </a:defRPr>
            </a:lvl3pPr>
            <a:lvl4pPr marL="16002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FontTx/>
              <a:buNone/>
            </a:pPr>
            <a:r>
              <a:rPr lang="en-US" altLang="en-US" b="1" dirty="0">
                <a:solidFill>
                  <a:srgbClr val="000000"/>
                </a:solidFill>
                <a:latin typeface="Times New Roman" panose="02020603050405020304" pitchFamily="18" charset="0"/>
              </a:rPr>
              <a:t>Grand challenge problems</a:t>
            </a:r>
          </a:p>
        </p:txBody>
      </p:sp>
      <p:sp>
        <p:nvSpPr>
          <p:cNvPr id="13317" name="Rectangle 4"/>
          <p:cNvSpPr>
            <a:spLocks noChangeArrowheads="1"/>
          </p:cNvSpPr>
          <p:nvPr/>
        </p:nvSpPr>
        <p:spPr bwMode="auto">
          <a:xfrm>
            <a:off x="762000" y="1676400"/>
            <a:ext cx="7924800" cy="434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a:spcBef>
                <a:spcPct val="20000"/>
              </a:spcBef>
              <a:buClr>
                <a:schemeClr val="folHlink"/>
              </a:buClr>
              <a:buSzPct val="90000"/>
              <a:buFont typeface="Wingdings" panose="05000000000000000000" pitchFamily="2" charset="2"/>
              <a:buChar char="n"/>
              <a:defRPr sz="2800">
                <a:solidFill>
                  <a:schemeClr val="tx1"/>
                </a:solidFill>
                <a:latin typeface="Arial" panose="020B0604020202020204" pitchFamily="34" charset="0"/>
              </a:defRPr>
            </a:lvl1pPr>
            <a:lvl2pPr marL="742950" indent="-285750">
              <a:spcBef>
                <a:spcPct val="20000"/>
              </a:spcBef>
              <a:buClr>
                <a:schemeClr val="accent1"/>
              </a:buClr>
              <a:buSzPct val="75000"/>
              <a:buFont typeface="Wingdings" panose="05000000000000000000" pitchFamily="2" charset="2"/>
              <a:buChar char="n"/>
              <a:defRPr sz="2600">
                <a:solidFill>
                  <a:schemeClr val="tx1"/>
                </a:solidFill>
                <a:latin typeface="Arial" panose="020B0604020202020204" pitchFamily="34" charset="0"/>
              </a:defRPr>
            </a:lvl2pPr>
            <a:lvl3pPr marL="1143000" indent="-228600">
              <a:spcBef>
                <a:spcPct val="20000"/>
              </a:spcBef>
              <a:buClr>
                <a:schemeClr val="folHlink"/>
              </a:buClr>
              <a:buSzPct val="55000"/>
              <a:buFont typeface="Wingdings" panose="05000000000000000000" pitchFamily="2" charset="2"/>
              <a:buChar char="n"/>
              <a:defRPr sz="2300">
                <a:solidFill>
                  <a:schemeClr val="tx1"/>
                </a:solidFill>
                <a:latin typeface="Arial" panose="020B0604020202020204" pitchFamily="34" charset="0"/>
              </a:defRPr>
            </a:lvl3pPr>
            <a:lvl4pPr marL="16002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r>
              <a:rPr lang="en-US" altLang="en-US" sz="2400">
                <a:solidFill>
                  <a:srgbClr val="000000"/>
                </a:solidFill>
                <a:latin typeface="Times New Roman" panose="02020603050405020304" pitchFamily="18" charset="0"/>
              </a:rPr>
              <a:t>A </a:t>
            </a:r>
            <a:r>
              <a:rPr lang="en-US" altLang="en-US" sz="2400" b="1">
                <a:solidFill>
                  <a:srgbClr val="000000"/>
                </a:solidFill>
                <a:latin typeface="Times New Roman" panose="02020603050405020304" pitchFamily="18" charset="0"/>
              </a:rPr>
              <a:t>grand challenge problem </a:t>
            </a:r>
            <a:r>
              <a:rPr lang="en-US" altLang="en-US" sz="2400">
                <a:solidFill>
                  <a:srgbClr val="000000"/>
                </a:solidFill>
                <a:latin typeface="Times New Roman" panose="02020603050405020304" pitchFamily="18" charset="0"/>
              </a:rPr>
              <a:t>is one that cannot be solved in a reasonable amount of time with today’s computers. </a:t>
            </a:r>
          </a:p>
          <a:p>
            <a:pPr eaLnBrk="1" hangingPunct="1">
              <a:spcBef>
                <a:spcPct val="0"/>
              </a:spcBef>
              <a:buClrTx/>
              <a:buSzTx/>
              <a:buFontTx/>
              <a:buNone/>
            </a:pPr>
            <a:endParaRPr lang="en-US" altLang="en-US" sz="2400">
              <a:solidFill>
                <a:srgbClr val="000000"/>
              </a:solidFill>
              <a:latin typeface="Times New Roman" panose="02020603050405020304" pitchFamily="18" charset="0"/>
            </a:endParaRPr>
          </a:p>
          <a:p>
            <a:pPr eaLnBrk="1" hangingPunct="1">
              <a:spcBef>
                <a:spcPct val="0"/>
              </a:spcBef>
              <a:buClrTx/>
              <a:buSzTx/>
              <a:buFontTx/>
              <a:buNone/>
            </a:pPr>
            <a:r>
              <a:rPr lang="en-US" altLang="en-US" sz="2400">
                <a:solidFill>
                  <a:srgbClr val="000000"/>
                </a:solidFill>
                <a:latin typeface="Times New Roman" panose="02020603050405020304" pitchFamily="18" charset="0"/>
              </a:rPr>
              <a:t>For example, an execution time of 10 years is usually</a:t>
            </a:r>
          </a:p>
          <a:p>
            <a:pPr eaLnBrk="1" hangingPunct="1">
              <a:spcBef>
                <a:spcPct val="0"/>
              </a:spcBef>
              <a:buClrTx/>
              <a:buSzTx/>
              <a:buFontTx/>
              <a:buNone/>
            </a:pPr>
            <a:r>
              <a:rPr lang="en-US" altLang="en-US" sz="2400">
                <a:solidFill>
                  <a:srgbClr val="000000"/>
                </a:solidFill>
                <a:latin typeface="Times New Roman" panose="02020603050405020304" pitchFamily="18" charset="0"/>
              </a:rPr>
              <a:t>unacceptable.</a:t>
            </a:r>
          </a:p>
          <a:p>
            <a:pPr eaLnBrk="1" hangingPunct="1">
              <a:spcBef>
                <a:spcPct val="0"/>
              </a:spcBef>
              <a:buClrTx/>
              <a:buSzTx/>
              <a:buFontTx/>
              <a:buNone/>
            </a:pPr>
            <a:endParaRPr lang="en-US" altLang="en-US" sz="2400">
              <a:solidFill>
                <a:srgbClr val="000000"/>
              </a:solidFill>
              <a:latin typeface="Times New Roman" panose="02020603050405020304" pitchFamily="18" charset="0"/>
            </a:endParaRPr>
          </a:p>
          <a:p>
            <a:pPr eaLnBrk="1" hangingPunct="1">
              <a:spcBef>
                <a:spcPct val="0"/>
              </a:spcBef>
              <a:buClrTx/>
              <a:buSzTx/>
              <a:buFontTx/>
              <a:buNone/>
            </a:pPr>
            <a:r>
              <a:rPr lang="en-US" altLang="en-US" sz="2400" u="sng">
                <a:solidFill>
                  <a:srgbClr val="000000"/>
                </a:solidFill>
                <a:latin typeface="Times New Roman" panose="02020603050405020304" pitchFamily="18" charset="0"/>
              </a:rPr>
              <a:t>Examples</a:t>
            </a:r>
            <a:r>
              <a:rPr lang="en-US" altLang="en-US" sz="2400">
                <a:solidFill>
                  <a:srgbClr val="000000"/>
                </a:solidFill>
                <a:latin typeface="Times New Roman" panose="02020603050405020304" pitchFamily="18" charset="0"/>
              </a:rPr>
              <a:t>: </a:t>
            </a:r>
          </a:p>
          <a:p>
            <a:pPr eaLnBrk="1" hangingPunct="1">
              <a:spcBef>
                <a:spcPct val="0"/>
              </a:spcBef>
              <a:buClrTx/>
              <a:buSzTx/>
              <a:buFontTx/>
              <a:buChar char="•"/>
            </a:pPr>
            <a:r>
              <a:rPr lang="en-US" altLang="en-US" sz="2400">
                <a:solidFill>
                  <a:srgbClr val="000000"/>
                </a:solidFill>
                <a:latin typeface="Times New Roman" panose="02020603050405020304" pitchFamily="18" charset="0"/>
              </a:rPr>
              <a:t> Modeling large DNA structures</a:t>
            </a:r>
          </a:p>
          <a:p>
            <a:pPr eaLnBrk="1" hangingPunct="1">
              <a:spcBef>
                <a:spcPct val="0"/>
              </a:spcBef>
              <a:buClrTx/>
              <a:buSzTx/>
              <a:buFontTx/>
              <a:buChar char="•"/>
            </a:pPr>
            <a:r>
              <a:rPr lang="en-US" altLang="en-US" sz="2400">
                <a:solidFill>
                  <a:srgbClr val="000000"/>
                </a:solidFill>
                <a:latin typeface="Times New Roman" panose="02020603050405020304" pitchFamily="18" charset="0"/>
              </a:rPr>
              <a:t> Global weather forecasting</a:t>
            </a:r>
          </a:p>
          <a:p>
            <a:pPr eaLnBrk="1" hangingPunct="1">
              <a:spcBef>
                <a:spcPct val="0"/>
              </a:spcBef>
              <a:buClrTx/>
              <a:buSzTx/>
              <a:buFontTx/>
              <a:buChar char="•"/>
            </a:pPr>
            <a:r>
              <a:rPr lang="en-US" altLang="en-US" sz="2400">
                <a:solidFill>
                  <a:srgbClr val="000000"/>
                </a:solidFill>
                <a:latin typeface="Times New Roman" panose="02020603050405020304" pitchFamily="18" charset="0"/>
              </a:rPr>
              <a:t> Modeling motion of astronomical bodies</a:t>
            </a:r>
          </a:p>
          <a:p>
            <a:pPr>
              <a:spcBef>
                <a:spcPct val="50000"/>
              </a:spcBef>
              <a:buClrTx/>
              <a:buSzTx/>
              <a:buFontTx/>
              <a:buNone/>
            </a:pPr>
            <a:endParaRPr lang="en-US" altLang="en-US" sz="2400">
              <a:solidFill>
                <a:srgbClr val="000000"/>
              </a:solidFill>
              <a:latin typeface="Times New Roman" panose="02020603050405020304" pitchFamily="18" charset="0"/>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Title 1">
            <a:extLst>
              <a:ext uri="{FF2B5EF4-FFF2-40B4-BE49-F238E27FC236}">
                <a16:creationId xmlns:a16="http://schemas.microsoft.com/office/drawing/2014/main" id="{55B69946-4217-4046-AF22-D037CC76CA55}"/>
              </a:ext>
            </a:extLst>
          </p:cNvPr>
          <p:cNvSpPr>
            <a:spLocks noGrp="1"/>
          </p:cNvSpPr>
          <p:nvPr>
            <p:ph type="title"/>
          </p:nvPr>
        </p:nvSpPr>
        <p:spPr>
          <a:xfrm>
            <a:off x="457200" y="274638"/>
            <a:ext cx="8229600" cy="639762"/>
          </a:xfrm>
        </p:spPr>
        <p:txBody>
          <a:bodyPr/>
          <a:lstStyle/>
          <a:p>
            <a:r>
              <a:rPr lang="en-US" altLang="en-US">
                <a:ea typeface="ＭＳ Ｐゴシック" panose="020B0600070205080204" pitchFamily="34" charset="-128"/>
              </a:rPr>
              <a:t>Summation</a:t>
            </a:r>
          </a:p>
        </p:txBody>
      </p:sp>
      <p:sp>
        <p:nvSpPr>
          <p:cNvPr id="3" name="Text Placeholder 2">
            <a:extLst>
              <a:ext uri="{FF2B5EF4-FFF2-40B4-BE49-F238E27FC236}">
                <a16:creationId xmlns:a16="http://schemas.microsoft.com/office/drawing/2014/main" id="{55B73755-2D43-494F-8F01-E2C8A47FA425}"/>
              </a:ext>
            </a:extLst>
          </p:cNvPr>
          <p:cNvSpPr>
            <a:spLocks noGrp="1"/>
          </p:cNvSpPr>
          <p:nvPr>
            <p:ph type="body" sz="half" idx="1"/>
          </p:nvPr>
        </p:nvSpPr>
        <p:spPr>
          <a:xfrm>
            <a:off x="457200" y="990600"/>
            <a:ext cx="8229600" cy="5135563"/>
          </a:xfrm>
        </p:spPr>
        <p:txBody>
          <a:bodyPr/>
          <a:lstStyle/>
          <a:p>
            <a:r>
              <a:rPr lang="en-US" altLang="en-US">
                <a:ea typeface="ＭＳ Ｐゴシック" panose="020B0600070205080204" pitchFamily="34" charset="-128"/>
              </a:rPr>
              <a:t>What is a Distributed System?</a:t>
            </a:r>
          </a:p>
          <a:p>
            <a:pPr lvl="1"/>
            <a:r>
              <a:rPr lang="ja-JP" altLang="en-US" sz="1800" i="1">
                <a:ea typeface="ＭＳ Ｐゴシック" panose="020B0600070205080204" pitchFamily="34" charset="-128"/>
              </a:rPr>
              <a:t>“</a:t>
            </a:r>
            <a:r>
              <a:rPr lang="en-US" altLang="ja-JP" sz="1800" i="1">
                <a:ea typeface="ＭＳ Ｐゴシック" panose="020B0600070205080204" pitchFamily="34" charset="-128"/>
              </a:rPr>
              <a:t>A distributed system is a collection of independent computers that appears to its users as a single coherent system.</a:t>
            </a:r>
            <a:r>
              <a:rPr lang="ja-JP" altLang="en-US" sz="1800" i="1">
                <a:ea typeface="ＭＳ Ｐゴシック" panose="020B0600070205080204" pitchFamily="34" charset="-128"/>
              </a:rPr>
              <a:t>”</a:t>
            </a:r>
            <a:endParaRPr lang="en-US" altLang="ja-JP" sz="1800">
              <a:ea typeface="ＭＳ Ｐゴシック" panose="020B0600070205080204" pitchFamily="34" charset="-128"/>
            </a:endParaRPr>
          </a:p>
          <a:p>
            <a:r>
              <a:rPr lang="en-US" altLang="en-US">
                <a:ea typeface="ＭＳ Ｐゴシック" panose="020B0600070205080204" pitchFamily="34" charset="-128"/>
              </a:rPr>
              <a:t>Models of Distributed System?</a:t>
            </a:r>
          </a:p>
          <a:p>
            <a:pPr lvl="1" eaLnBrk="1" hangingPunct="1"/>
            <a:r>
              <a:rPr lang="en-US" altLang="en-US" sz="1800">
                <a:ea typeface="ＭＳ Ｐゴシック" panose="020B0600070205080204" pitchFamily="34" charset="-128"/>
              </a:rPr>
              <a:t>Minicomputer model</a:t>
            </a:r>
          </a:p>
          <a:p>
            <a:pPr lvl="1" eaLnBrk="1" hangingPunct="1"/>
            <a:r>
              <a:rPr lang="en-US" altLang="en-US" sz="1800">
                <a:ea typeface="ＭＳ Ｐゴシック" panose="020B0600070205080204" pitchFamily="34" charset="-128"/>
              </a:rPr>
              <a:t>Workstation model</a:t>
            </a:r>
          </a:p>
          <a:p>
            <a:pPr lvl="1" eaLnBrk="1" hangingPunct="1"/>
            <a:r>
              <a:rPr lang="en-US" altLang="en-US" sz="1800">
                <a:ea typeface="ＭＳ Ｐゴシック" panose="020B0600070205080204" pitchFamily="34" charset="-128"/>
              </a:rPr>
              <a:t>Workstation-server model</a:t>
            </a:r>
          </a:p>
          <a:p>
            <a:pPr lvl="1" eaLnBrk="1" hangingPunct="1"/>
            <a:r>
              <a:rPr lang="en-US" altLang="en-US" sz="1800">
                <a:ea typeface="ＭＳ Ｐゴシック" panose="020B0600070205080204" pitchFamily="34" charset="-128"/>
              </a:rPr>
              <a:t>Processor-pool model</a:t>
            </a:r>
          </a:p>
          <a:p>
            <a:pPr lvl="1" eaLnBrk="1" hangingPunct="1"/>
            <a:r>
              <a:rPr lang="en-US" altLang="en-US" sz="1800">
                <a:ea typeface="ＭＳ Ｐゴシック" panose="020B0600070205080204" pitchFamily="34" charset="-128"/>
              </a:rPr>
              <a:t>Hybrid model</a:t>
            </a:r>
          </a:p>
          <a:p>
            <a:r>
              <a:rPr lang="en-US" altLang="en-US">
                <a:ea typeface="ＭＳ Ｐゴシック" panose="020B0600070205080204" pitchFamily="34" charset="-128"/>
              </a:rPr>
              <a:t>What are the Strengths and Weaknesses of a Distributed System?</a:t>
            </a:r>
          </a:p>
          <a:p>
            <a:pPr lvl="1"/>
            <a:r>
              <a:rPr lang="en-US" altLang="en-US" sz="1800">
                <a:ea typeface="ＭＳ Ｐゴシック" panose="020B0600070205080204" pitchFamily="34" charset="-128"/>
              </a:rPr>
              <a:t>S: Reliability, Incremental growth, Resource sharing</a:t>
            </a:r>
          </a:p>
          <a:p>
            <a:pPr lvl="1"/>
            <a:r>
              <a:rPr lang="en-US" altLang="en-US" sz="1800">
                <a:ea typeface="ＭＳ Ｐゴシック" panose="020B0600070205080204" pitchFamily="34" charset="-128"/>
              </a:rPr>
              <a:t>W: Programming, Reliance on network, Security</a:t>
            </a:r>
            <a:endParaRPr lang="en-US" altLang="en-US">
              <a:ea typeface="ＭＳ Ｐゴシック" panose="020B0600070205080204" pitchFamily="34" charset="-128"/>
            </a:endParaRPr>
          </a:p>
          <a:p>
            <a:r>
              <a:rPr lang="en-US" altLang="en-US">
                <a:ea typeface="ＭＳ Ｐゴシック" panose="020B0600070205080204" pitchFamily="34" charset="-128"/>
              </a:rPr>
              <a:t>Important characteristics of of a Distributed System?</a:t>
            </a:r>
          </a:p>
          <a:p>
            <a:pPr lvl="1"/>
            <a:r>
              <a:rPr lang="en-US" altLang="en-US" sz="1800">
                <a:ea typeface="ＭＳ Ｐゴシック" panose="020B0600070205080204" pitchFamily="34" charset="-128"/>
              </a:rPr>
              <a:t>Heterogeneity, Openness, Transparency</a:t>
            </a:r>
            <a:endParaRPr lang="en-US" altLang="en-US">
              <a:ea typeface="ＭＳ Ｐゴシック" panose="020B0600070205080204" pitchFamily="34" charset="-128"/>
            </a:endParaRPr>
          </a:p>
          <a:p>
            <a:r>
              <a:rPr lang="en-US" altLang="en-US">
                <a:ea typeface="ＭＳ Ｐゴシック" panose="020B0600070205080204" pitchFamily="34" charset="-128"/>
              </a:rPr>
              <a:t>Performance Metrics? </a:t>
            </a:r>
          </a:p>
        </p:txBody>
      </p:sp>
      <p:sp>
        <p:nvSpPr>
          <p:cNvPr id="48132" name="Slide Number Placeholder 5">
            <a:extLst>
              <a:ext uri="{FF2B5EF4-FFF2-40B4-BE49-F238E27FC236}">
                <a16:creationId xmlns:a16="http://schemas.microsoft.com/office/drawing/2014/main" id="{76EB1AB7-1BB7-4987-A7F8-A1A9887EF3A1}"/>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77163E43-2CA9-407E-A994-8EBFECF7E786}" type="slidenum">
              <a:rPr kumimoji="0" lang="en-US" altLang="en-US" sz="1400" b="0" i="0" u="none" strike="noStrike" kern="1200" cap="none" spc="0" normalizeH="0" baseline="0" noProof="0" smtClean="0">
                <a:ln>
                  <a:noFill/>
                </a:ln>
                <a:solidFill>
                  <a:srgbClr val="000000"/>
                </a:solidFill>
                <a:effectLst/>
                <a:uLnTx/>
                <a:uFillTx/>
                <a:latin typeface="Arial" panose="020B0604020202020204" pitchFamily="34" charset="0"/>
                <a:ea typeface="ＭＳ Ｐゴシック" panose="020B0600070205080204"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70</a:t>
            </a:fld>
            <a:endPar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51" fill="hold" nodeType="clickPar">
                      <p:stCondLst>
                        <p:cond delay="indefinite"/>
                      </p:stCondLst>
                      <p:childTnLst>
                        <p:par>
                          <p:cTn id="52" fill="hold" nodeType="withGroup">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55" fill="hold" nodeType="clickPar">
                      <p:stCondLst>
                        <p:cond delay="indefinite"/>
                      </p:stCondLst>
                      <p:childTnLst>
                        <p:par>
                          <p:cTn id="56" fill="hold" nodeType="withGroup">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Slide Number Placeholder 5"/>
          <p:cNvSpPr txBox="1">
            <a:spLocks noGrp="1"/>
          </p:cNvSpPr>
          <p:nvPr/>
        </p:nvSpPr>
        <p:spPr bwMode="auto">
          <a:xfrm>
            <a:off x="67818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90000"/>
              <a:buFont typeface="Wingdings" panose="05000000000000000000" pitchFamily="2" charset="2"/>
              <a:buChar char="n"/>
              <a:defRPr sz="2800">
                <a:solidFill>
                  <a:schemeClr val="tx1"/>
                </a:solidFill>
                <a:latin typeface="Arial" panose="020B0604020202020204" pitchFamily="34" charset="0"/>
              </a:defRPr>
            </a:lvl1pPr>
            <a:lvl2pPr marL="742950" indent="-285750">
              <a:spcBef>
                <a:spcPct val="20000"/>
              </a:spcBef>
              <a:buClr>
                <a:schemeClr val="accent1"/>
              </a:buClr>
              <a:buSzPct val="75000"/>
              <a:buFont typeface="Wingdings" panose="05000000000000000000" pitchFamily="2" charset="2"/>
              <a:buChar char="n"/>
              <a:defRPr sz="2600">
                <a:solidFill>
                  <a:schemeClr val="tx1"/>
                </a:solidFill>
                <a:latin typeface="Arial" panose="020B0604020202020204" pitchFamily="34" charset="0"/>
              </a:defRPr>
            </a:lvl2pPr>
            <a:lvl3pPr marL="1143000" indent="-228600">
              <a:spcBef>
                <a:spcPct val="20000"/>
              </a:spcBef>
              <a:buClr>
                <a:schemeClr val="folHlink"/>
              </a:buClr>
              <a:buSzPct val="55000"/>
              <a:buFont typeface="Wingdings" panose="05000000000000000000" pitchFamily="2" charset="2"/>
              <a:buChar char="n"/>
              <a:defRPr sz="2300">
                <a:solidFill>
                  <a:schemeClr val="tx1"/>
                </a:solidFill>
                <a:latin typeface="Arial" panose="020B0604020202020204" pitchFamily="34" charset="0"/>
              </a:defRPr>
            </a:lvl3pPr>
            <a:lvl4pPr marL="16002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9pPr>
          </a:lstStyle>
          <a:p>
            <a:pPr algn="r" eaLnBrk="1" hangingPunct="1">
              <a:spcBef>
                <a:spcPct val="0"/>
              </a:spcBef>
              <a:buClrTx/>
              <a:buSzTx/>
              <a:buFontTx/>
              <a:buNone/>
            </a:pPr>
            <a:fld id="{F836AC9C-42BD-4218-BBD9-D8A4EDD11A12}" type="slidenum">
              <a:rPr lang="en-US" altLang="en-US" sz="1000"/>
              <a:pPr algn="r" eaLnBrk="1" hangingPunct="1">
                <a:spcBef>
                  <a:spcPct val="0"/>
                </a:spcBef>
                <a:buClrTx/>
                <a:buSzTx/>
                <a:buFontTx/>
                <a:buNone/>
              </a:pPr>
              <a:t>71</a:t>
            </a:fld>
            <a:endParaRPr lang="en-US" altLang="en-US" sz="1000"/>
          </a:p>
        </p:txBody>
      </p:sp>
      <p:sp>
        <p:nvSpPr>
          <p:cNvPr id="51203" name="Rectangle 4"/>
          <p:cNvSpPr>
            <a:spLocks noChangeArrowheads="1"/>
          </p:cNvSpPr>
          <p:nvPr/>
        </p:nvSpPr>
        <p:spPr bwMode="auto">
          <a:xfrm>
            <a:off x="1981200" y="2819400"/>
            <a:ext cx="552907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folHlink"/>
              </a:buClr>
              <a:buSzPct val="90000"/>
              <a:buFont typeface="Wingdings" panose="05000000000000000000" pitchFamily="2" charset="2"/>
              <a:buChar char="n"/>
              <a:defRPr sz="2800">
                <a:solidFill>
                  <a:schemeClr val="tx1"/>
                </a:solidFill>
                <a:latin typeface="Arial" panose="020B0604020202020204" pitchFamily="34" charset="0"/>
              </a:defRPr>
            </a:lvl1pPr>
            <a:lvl2pPr marL="742950" indent="-285750">
              <a:spcBef>
                <a:spcPct val="20000"/>
              </a:spcBef>
              <a:buClr>
                <a:schemeClr val="accent1"/>
              </a:buClr>
              <a:buSzPct val="75000"/>
              <a:buFont typeface="Wingdings" panose="05000000000000000000" pitchFamily="2" charset="2"/>
              <a:buChar char="n"/>
              <a:defRPr sz="2600">
                <a:solidFill>
                  <a:schemeClr val="tx1"/>
                </a:solidFill>
                <a:latin typeface="Arial" panose="020B0604020202020204" pitchFamily="34" charset="0"/>
              </a:defRPr>
            </a:lvl2pPr>
            <a:lvl3pPr marL="1143000" indent="-228600">
              <a:spcBef>
                <a:spcPct val="20000"/>
              </a:spcBef>
              <a:buClr>
                <a:schemeClr val="folHlink"/>
              </a:buClr>
              <a:buSzPct val="55000"/>
              <a:buFont typeface="Wingdings" panose="05000000000000000000" pitchFamily="2" charset="2"/>
              <a:buChar char="n"/>
              <a:defRPr sz="2300">
                <a:solidFill>
                  <a:schemeClr val="tx1"/>
                </a:solidFill>
                <a:latin typeface="Arial" panose="020B0604020202020204" pitchFamily="34" charset="0"/>
              </a:defRPr>
            </a:lvl3pPr>
            <a:lvl4pPr marL="16002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None/>
            </a:pPr>
            <a:r>
              <a:rPr lang="en-US" altLang="en-US" b="1" dirty="0">
                <a:latin typeface="Times New Roman" panose="02020603050405020304" pitchFamily="18" charset="0"/>
              </a:rPr>
              <a:t>4. Parallel computing performance</a:t>
            </a:r>
          </a:p>
        </p:txBody>
      </p:sp>
    </p:spTree>
    <p:extLst>
      <p:ext uri="{BB962C8B-B14F-4D97-AF65-F5344CB8AC3E}">
        <p14:creationId xmlns:p14="http://schemas.microsoft.com/office/powerpoint/2010/main" val="109583744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Slide Number Placeholder 5"/>
          <p:cNvSpPr txBox="1">
            <a:spLocks noGrp="1"/>
          </p:cNvSpPr>
          <p:nvPr/>
        </p:nvSpPr>
        <p:spPr bwMode="auto">
          <a:xfrm>
            <a:off x="67818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90000"/>
              <a:buFont typeface="Wingdings" panose="05000000000000000000" pitchFamily="2" charset="2"/>
              <a:buChar char="n"/>
              <a:defRPr sz="2800">
                <a:solidFill>
                  <a:schemeClr val="tx1"/>
                </a:solidFill>
                <a:latin typeface="Arial" panose="020B0604020202020204" pitchFamily="34" charset="0"/>
              </a:defRPr>
            </a:lvl1pPr>
            <a:lvl2pPr marL="742950" indent="-285750">
              <a:spcBef>
                <a:spcPct val="20000"/>
              </a:spcBef>
              <a:buClr>
                <a:schemeClr val="accent1"/>
              </a:buClr>
              <a:buSzPct val="75000"/>
              <a:buFont typeface="Wingdings" panose="05000000000000000000" pitchFamily="2" charset="2"/>
              <a:buChar char="n"/>
              <a:defRPr sz="2600">
                <a:solidFill>
                  <a:schemeClr val="tx1"/>
                </a:solidFill>
                <a:latin typeface="Arial" panose="020B0604020202020204" pitchFamily="34" charset="0"/>
              </a:defRPr>
            </a:lvl2pPr>
            <a:lvl3pPr marL="1143000" indent="-228600">
              <a:spcBef>
                <a:spcPct val="20000"/>
              </a:spcBef>
              <a:buClr>
                <a:schemeClr val="folHlink"/>
              </a:buClr>
              <a:buSzPct val="55000"/>
              <a:buFont typeface="Wingdings" panose="05000000000000000000" pitchFamily="2" charset="2"/>
              <a:buChar char="n"/>
              <a:defRPr sz="2300">
                <a:solidFill>
                  <a:schemeClr val="tx1"/>
                </a:solidFill>
                <a:latin typeface="Arial" panose="020B0604020202020204" pitchFamily="34" charset="0"/>
              </a:defRPr>
            </a:lvl3pPr>
            <a:lvl4pPr marL="16002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9pPr>
          </a:lstStyle>
          <a:p>
            <a:pPr algn="r" eaLnBrk="1" hangingPunct="1">
              <a:spcBef>
                <a:spcPct val="0"/>
              </a:spcBef>
              <a:buClrTx/>
              <a:buSzTx/>
              <a:buFontTx/>
              <a:buNone/>
            </a:pPr>
            <a:fld id="{B3E8A9B6-CECA-4897-8C20-4879933CED74}" type="slidenum">
              <a:rPr lang="en-US" altLang="en-US" sz="1000"/>
              <a:pPr algn="r" eaLnBrk="1" hangingPunct="1">
                <a:spcBef>
                  <a:spcPct val="0"/>
                </a:spcBef>
                <a:buClrTx/>
                <a:buSzTx/>
                <a:buFontTx/>
                <a:buNone/>
              </a:pPr>
              <a:t>72</a:t>
            </a:fld>
            <a:endParaRPr lang="en-US" altLang="en-US" sz="1000"/>
          </a:p>
        </p:txBody>
      </p:sp>
      <p:sp>
        <p:nvSpPr>
          <p:cNvPr id="52227" name="Text Box 2"/>
          <p:cNvSpPr txBox="1">
            <a:spLocks noChangeArrowheads="1"/>
          </p:cNvSpPr>
          <p:nvPr/>
        </p:nvSpPr>
        <p:spPr bwMode="auto">
          <a:xfrm>
            <a:off x="533400" y="762000"/>
            <a:ext cx="8382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90000"/>
              <a:buFont typeface="Wingdings" panose="05000000000000000000" pitchFamily="2" charset="2"/>
              <a:buChar char="n"/>
              <a:defRPr sz="2800">
                <a:solidFill>
                  <a:schemeClr val="tx1"/>
                </a:solidFill>
                <a:latin typeface="Arial" panose="020B0604020202020204" pitchFamily="34" charset="0"/>
              </a:defRPr>
            </a:lvl1pPr>
            <a:lvl2pPr marL="742950" indent="-285750">
              <a:spcBef>
                <a:spcPct val="20000"/>
              </a:spcBef>
              <a:buClr>
                <a:schemeClr val="accent1"/>
              </a:buClr>
              <a:buSzPct val="75000"/>
              <a:buFont typeface="Wingdings" panose="05000000000000000000" pitchFamily="2" charset="2"/>
              <a:buChar char="n"/>
              <a:defRPr sz="2600">
                <a:solidFill>
                  <a:schemeClr val="tx1"/>
                </a:solidFill>
                <a:latin typeface="Arial" panose="020B0604020202020204" pitchFamily="34" charset="0"/>
              </a:defRPr>
            </a:lvl2pPr>
            <a:lvl3pPr marL="1143000" indent="-228600">
              <a:spcBef>
                <a:spcPct val="20000"/>
              </a:spcBef>
              <a:buClr>
                <a:schemeClr val="folHlink"/>
              </a:buClr>
              <a:buSzPct val="55000"/>
              <a:buFont typeface="Wingdings" panose="05000000000000000000" pitchFamily="2" charset="2"/>
              <a:buChar char="n"/>
              <a:defRPr sz="2300">
                <a:solidFill>
                  <a:schemeClr val="tx1"/>
                </a:solidFill>
                <a:latin typeface="Arial" panose="020B0604020202020204" pitchFamily="34" charset="0"/>
              </a:defRPr>
            </a:lvl3pPr>
            <a:lvl4pPr marL="16002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9pPr>
          </a:lstStyle>
          <a:p>
            <a:pPr>
              <a:spcBef>
                <a:spcPct val="50000"/>
              </a:spcBef>
              <a:buClrTx/>
              <a:buSzTx/>
              <a:buFontTx/>
              <a:buNone/>
            </a:pPr>
            <a:endParaRPr lang="en-AU" altLang="en-US" sz="2400">
              <a:latin typeface="Times New Roman" panose="02020603050405020304" pitchFamily="18" charset="0"/>
            </a:endParaRPr>
          </a:p>
        </p:txBody>
      </p:sp>
      <p:sp>
        <p:nvSpPr>
          <p:cNvPr id="52228" name="Text Box 4"/>
          <p:cNvSpPr txBox="1">
            <a:spLocks noChangeArrowheads="1"/>
          </p:cNvSpPr>
          <p:nvPr/>
        </p:nvSpPr>
        <p:spPr bwMode="auto">
          <a:xfrm>
            <a:off x="762000" y="1651000"/>
            <a:ext cx="8305800" cy="3560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90000"/>
              <a:buFont typeface="Wingdings" panose="05000000000000000000" pitchFamily="2" charset="2"/>
              <a:buChar char="n"/>
              <a:defRPr sz="2800">
                <a:solidFill>
                  <a:schemeClr val="tx1"/>
                </a:solidFill>
                <a:latin typeface="Arial" panose="020B0604020202020204" pitchFamily="34" charset="0"/>
              </a:defRPr>
            </a:lvl1pPr>
            <a:lvl2pPr marL="742950" indent="-285750">
              <a:spcBef>
                <a:spcPct val="20000"/>
              </a:spcBef>
              <a:buClr>
                <a:schemeClr val="accent1"/>
              </a:buClr>
              <a:buSzPct val="75000"/>
              <a:buFont typeface="Wingdings" panose="05000000000000000000" pitchFamily="2" charset="2"/>
              <a:buChar char="n"/>
              <a:defRPr sz="2600">
                <a:solidFill>
                  <a:schemeClr val="tx1"/>
                </a:solidFill>
                <a:latin typeface="Arial" panose="020B0604020202020204" pitchFamily="34" charset="0"/>
              </a:defRPr>
            </a:lvl2pPr>
            <a:lvl3pPr marL="1143000" indent="-228600">
              <a:spcBef>
                <a:spcPct val="20000"/>
              </a:spcBef>
              <a:buClr>
                <a:schemeClr val="folHlink"/>
              </a:buClr>
              <a:buSzPct val="55000"/>
              <a:buFont typeface="Wingdings" panose="05000000000000000000" pitchFamily="2" charset="2"/>
              <a:buChar char="n"/>
              <a:defRPr sz="2300">
                <a:solidFill>
                  <a:schemeClr val="tx1"/>
                </a:solidFill>
                <a:latin typeface="Arial" panose="020B0604020202020204" pitchFamily="34" charset="0"/>
              </a:defRPr>
            </a:lvl3pPr>
            <a:lvl4pPr marL="16002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9pPr>
          </a:lstStyle>
          <a:p>
            <a:pPr>
              <a:spcBef>
                <a:spcPct val="50000"/>
              </a:spcBef>
              <a:buClrTx/>
              <a:buSzTx/>
              <a:buFontTx/>
              <a:buNone/>
            </a:pPr>
            <a:r>
              <a:rPr lang="en-US" altLang="en-US" sz="2400" b="1" i="1" u="sng">
                <a:latin typeface="Times New Roman" panose="02020603050405020304" pitchFamily="18" charset="0"/>
              </a:rPr>
              <a:t>Process</a:t>
            </a:r>
          </a:p>
          <a:p>
            <a:pPr>
              <a:spcBef>
                <a:spcPct val="50000"/>
              </a:spcBef>
              <a:buClrTx/>
              <a:buSzTx/>
              <a:buFontTx/>
              <a:buNone/>
            </a:pPr>
            <a:r>
              <a:rPr lang="en-US" altLang="en-US" sz="2400">
                <a:latin typeface="Times New Roman" panose="02020603050405020304" pitchFamily="18" charset="0"/>
              </a:rPr>
              <a:t>In all forms of MIMD multiprocessor/multicomputer systems, it is necessary to divide the computations into tasks or processes that can be executed simultaneously.</a:t>
            </a:r>
          </a:p>
          <a:p>
            <a:pPr>
              <a:spcBef>
                <a:spcPct val="50000"/>
              </a:spcBef>
              <a:buClrTx/>
              <a:buSzTx/>
              <a:buFontTx/>
              <a:buNone/>
            </a:pPr>
            <a:r>
              <a:rPr lang="en-US" altLang="en-US" sz="2400">
                <a:latin typeface="Times New Roman" panose="02020603050405020304" pitchFamily="18" charset="0"/>
              </a:rPr>
              <a:t>The size of a process can be described by its granularity, which is related to the number of processors being used.</a:t>
            </a:r>
          </a:p>
          <a:p>
            <a:pPr>
              <a:spcBef>
                <a:spcPct val="50000"/>
              </a:spcBef>
              <a:buClrTx/>
              <a:buSzTx/>
              <a:buFontTx/>
              <a:buNone/>
            </a:pPr>
            <a:r>
              <a:rPr lang="en-US" altLang="en-US" sz="2400">
                <a:latin typeface="Times New Roman" panose="02020603050405020304" pitchFamily="18" charset="0"/>
              </a:rPr>
              <a:t>In coarse granularity, each process contains a large number of sequential instructions and takes substantial time to execute.</a:t>
            </a:r>
          </a:p>
        </p:txBody>
      </p:sp>
      <p:sp>
        <p:nvSpPr>
          <p:cNvPr id="52229" name="Rectangle 5"/>
          <p:cNvSpPr>
            <a:spLocks noChangeArrowheads="1"/>
          </p:cNvSpPr>
          <p:nvPr/>
        </p:nvSpPr>
        <p:spPr bwMode="auto">
          <a:xfrm>
            <a:off x="755650" y="577850"/>
            <a:ext cx="793115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a:spcBef>
                <a:spcPct val="20000"/>
              </a:spcBef>
              <a:buClr>
                <a:schemeClr val="folHlink"/>
              </a:buClr>
              <a:buSzPct val="90000"/>
              <a:buFont typeface="Wingdings" panose="05000000000000000000" pitchFamily="2" charset="2"/>
              <a:buChar char="n"/>
              <a:defRPr sz="2800">
                <a:solidFill>
                  <a:schemeClr val="tx1"/>
                </a:solidFill>
                <a:latin typeface="Arial" panose="020B0604020202020204" pitchFamily="34" charset="0"/>
              </a:defRPr>
            </a:lvl1pPr>
            <a:lvl2pPr marL="742950" indent="-285750">
              <a:spcBef>
                <a:spcPct val="20000"/>
              </a:spcBef>
              <a:buClr>
                <a:schemeClr val="accent1"/>
              </a:buClr>
              <a:buSzPct val="75000"/>
              <a:buFont typeface="Wingdings" panose="05000000000000000000" pitchFamily="2" charset="2"/>
              <a:buChar char="n"/>
              <a:defRPr sz="2600">
                <a:solidFill>
                  <a:schemeClr val="tx1"/>
                </a:solidFill>
                <a:latin typeface="Arial" panose="020B0604020202020204" pitchFamily="34" charset="0"/>
              </a:defRPr>
            </a:lvl2pPr>
            <a:lvl3pPr marL="1143000" indent="-228600">
              <a:spcBef>
                <a:spcPct val="20000"/>
              </a:spcBef>
              <a:buClr>
                <a:schemeClr val="folHlink"/>
              </a:buClr>
              <a:buSzPct val="55000"/>
              <a:buFont typeface="Wingdings" panose="05000000000000000000" pitchFamily="2" charset="2"/>
              <a:buChar char="n"/>
              <a:defRPr sz="2300">
                <a:solidFill>
                  <a:schemeClr val="tx1"/>
                </a:solidFill>
                <a:latin typeface="Arial" panose="020B0604020202020204" pitchFamily="34" charset="0"/>
              </a:defRPr>
            </a:lvl3pPr>
            <a:lvl4pPr marL="16002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9pPr>
          </a:lstStyle>
          <a:p>
            <a:pPr algn="ctr">
              <a:spcBef>
                <a:spcPct val="0"/>
              </a:spcBef>
              <a:buClrTx/>
              <a:buSzTx/>
              <a:buFontTx/>
              <a:buNone/>
            </a:pPr>
            <a:r>
              <a:rPr lang="en-US" altLang="en-US" b="1" dirty="0">
                <a:solidFill>
                  <a:srgbClr val="000000"/>
                </a:solidFill>
                <a:latin typeface="Times New Roman" panose="02020603050405020304" pitchFamily="18" charset="0"/>
              </a:rPr>
              <a:t>Potential for increased computational speed</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Slide Number Placeholder 5"/>
          <p:cNvSpPr txBox="1">
            <a:spLocks noGrp="1"/>
          </p:cNvSpPr>
          <p:nvPr/>
        </p:nvSpPr>
        <p:spPr bwMode="auto">
          <a:xfrm>
            <a:off x="67818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90000"/>
              <a:buFont typeface="Wingdings" panose="05000000000000000000" pitchFamily="2" charset="2"/>
              <a:buChar char="n"/>
              <a:defRPr sz="2800">
                <a:solidFill>
                  <a:schemeClr val="tx1"/>
                </a:solidFill>
                <a:latin typeface="Arial" panose="020B0604020202020204" pitchFamily="34" charset="0"/>
              </a:defRPr>
            </a:lvl1pPr>
            <a:lvl2pPr marL="742950" indent="-285750">
              <a:spcBef>
                <a:spcPct val="20000"/>
              </a:spcBef>
              <a:buClr>
                <a:schemeClr val="accent1"/>
              </a:buClr>
              <a:buSzPct val="75000"/>
              <a:buFont typeface="Wingdings" panose="05000000000000000000" pitchFamily="2" charset="2"/>
              <a:buChar char="n"/>
              <a:defRPr sz="2600">
                <a:solidFill>
                  <a:schemeClr val="tx1"/>
                </a:solidFill>
                <a:latin typeface="Arial" panose="020B0604020202020204" pitchFamily="34" charset="0"/>
              </a:defRPr>
            </a:lvl2pPr>
            <a:lvl3pPr marL="1143000" indent="-228600">
              <a:spcBef>
                <a:spcPct val="20000"/>
              </a:spcBef>
              <a:buClr>
                <a:schemeClr val="folHlink"/>
              </a:buClr>
              <a:buSzPct val="55000"/>
              <a:buFont typeface="Wingdings" panose="05000000000000000000" pitchFamily="2" charset="2"/>
              <a:buChar char="n"/>
              <a:defRPr sz="2300">
                <a:solidFill>
                  <a:schemeClr val="tx1"/>
                </a:solidFill>
                <a:latin typeface="Arial" panose="020B0604020202020204" pitchFamily="34" charset="0"/>
              </a:defRPr>
            </a:lvl3pPr>
            <a:lvl4pPr marL="16002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9pPr>
          </a:lstStyle>
          <a:p>
            <a:pPr algn="r" eaLnBrk="1" hangingPunct="1">
              <a:spcBef>
                <a:spcPct val="0"/>
              </a:spcBef>
              <a:buClrTx/>
              <a:buSzTx/>
              <a:buFontTx/>
              <a:buNone/>
            </a:pPr>
            <a:fld id="{38E3752B-DBE4-4382-804A-0BCD8755A6E1}" type="slidenum">
              <a:rPr lang="en-US" altLang="en-US" sz="1000"/>
              <a:pPr algn="r" eaLnBrk="1" hangingPunct="1">
                <a:spcBef>
                  <a:spcPct val="0"/>
                </a:spcBef>
                <a:buClrTx/>
                <a:buSzTx/>
                <a:buFontTx/>
                <a:buNone/>
              </a:pPr>
              <a:t>73</a:t>
            </a:fld>
            <a:endParaRPr lang="en-US" altLang="en-US" sz="1000"/>
          </a:p>
        </p:txBody>
      </p:sp>
      <p:sp>
        <p:nvSpPr>
          <p:cNvPr id="53251" name="Text Box 2"/>
          <p:cNvSpPr txBox="1">
            <a:spLocks noChangeArrowheads="1"/>
          </p:cNvSpPr>
          <p:nvPr/>
        </p:nvSpPr>
        <p:spPr bwMode="auto">
          <a:xfrm>
            <a:off x="762000" y="1676400"/>
            <a:ext cx="8077200" cy="429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90000"/>
              <a:buFont typeface="Wingdings" panose="05000000000000000000" pitchFamily="2" charset="2"/>
              <a:buChar char="n"/>
              <a:defRPr sz="2800">
                <a:solidFill>
                  <a:schemeClr val="tx1"/>
                </a:solidFill>
                <a:latin typeface="Arial" panose="020B0604020202020204" pitchFamily="34" charset="0"/>
              </a:defRPr>
            </a:lvl1pPr>
            <a:lvl2pPr marL="742950" indent="-285750">
              <a:spcBef>
                <a:spcPct val="20000"/>
              </a:spcBef>
              <a:buClr>
                <a:schemeClr val="accent1"/>
              </a:buClr>
              <a:buSzPct val="75000"/>
              <a:buFont typeface="Wingdings" panose="05000000000000000000" pitchFamily="2" charset="2"/>
              <a:buChar char="n"/>
              <a:defRPr sz="2600">
                <a:solidFill>
                  <a:schemeClr val="tx1"/>
                </a:solidFill>
                <a:latin typeface="Arial" panose="020B0604020202020204" pitchFamily="34" charset="0"/>
              </a:defRPr>
            </a:lvl2pPr>
            <a:lvl3pPr marL="1143000" indent="-228600">
              <a:spcBef>
                <a:spcPct val="20000"/>
              </a:spcBef>
              <a:buClr>
                <a:schemeClr val="folHlink"/>
              </a:buClr>
              <a:buSzPct val="55000"/>
              <a:buFont typeface="Wingdings" panose="05000000000000000000" pitchFamily="2" charset="2"/>
              <a:buChar char="n"/>
              <a:defRPr sz="2300">
                <a:solidFill>
                  <a:schemeClr val="tx1"/>
                </a:solidFill>
                <a:latin typeface="Arial" panose="020B0604020202020204" pitchFamily="34" charset="0"/>
              </a:defRPr>
            </a:lvl3pPr>
            <a:lvl4pPr marL="16002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9pPr>
          </a:lstStyle>
          <a:p>
            <a:pPr>
              <a:spcBef>
                <a:spcPct val="50000"/>
              </a:spcBef>
              <a:buClrTx/>
              <a:buSzTx/>
              <a:buFontTx/>
              <a:buNone/>
            </a:pPr>
            <a:r>
              <a:rPr lang="en-US" altLang="en-US" sz="2400">
                <a:latin typeface="Times New Roman" panose="02020603050405020304" pitchFamily="18" charset="0"/>
              </a:rPr>
              <a:t>In fine granularity, a process might consists of few instructions or perhaps even one instruction.</a:t>
            </a:r>
          </a:p>
          <a:p>
            <a:pPr>
              <a:spcBef>
                <a:spcPct val="50000"/>
              </a:spcBef>
              <a:buClrTx/>
              <a:buSzTx/>
              <a:buFontTx/>
              <a:buNone/>
            </a:pPr>
            <a:r>
              <a:rPr lang="en-US" altLang="en-US" sz="2400">
                <a:latin typeface="Times New Roman" panose="02020603050405020304" pitchFamily="18" charset="0"/>
              </a:rPr>
              <a:t>Medium granularity describes the middle ground.</a:t>
            </a:r>
          </a:p>
          <a:p>
            <a:pPr>
              <a:spcBef>
                <a:spcPct val="50000"/>
              </a:spcBef>
              <a:buClrTx/>
              <a:buSzTx/>
              <a:buFontTx/>
              <a:buNone/>
            </a:pPr>
            <a:r>
              <a:rPr lang="en-US" altLang="en-US" sz="2400">
                <a:latin typeface="Times New Roman" panose="02020603050405020304" pitchFamily="18" charset="0"/>
              </a:rPr>
              <a:t>Sometimes granularity is defined as the size of the computation between communication or synchronization points.</a:t>
            </a:r>
          </a:p>
          <a:p>
            <a:pPr>
              <a:spcBef>
                <a:spcPct val="50000"/>
              </a:spcBef>
              <a:buClrTx/>
              <a:buSzTx/>
              <a:buFontTx/>
              <a:buNone/>
            </a:pPr>
            <a:r>
              <a:rPr lang="en-US" altLang="en-US" sz="2400">
                <a:latin typeface="Times New Roman" panose="02020603050405020304" pitchFamily="18" charset="0"/>
              </a:rPr>
              <a:t>Generally we want to increase the granularity to reduce the cost of process creation and inter-process communication, but of course this will likely reduce the number of concurrent processes and amount of parallelism. A suitable compromise has to be made.</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Number Placeholder 4"/>
          <p:cNvSpPr txBox="1">
            <a:spLocks noGrp="1"/>
          </p:cNvSpPr>
          <p:nvPr/>
        </p:nvSpPr>
        <p:spPr bwMode="auto">
          <a:xfrm>
            <a:off x="67818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90000"/>
              <a:buFont typeface="Wingdings" panose="05000000000000000000" pitchFamily="2" charset="2"/>
              <a:buChar char="n"/>
              <a:defRPr sz="2800">
                <a:solidFill>
                  <a:schemeClr val="tx1"/>
                </a:solidFill>
                <a:latin typeface="Arial" panose="020B0604020202020204" pitchFamily="34" charset="0"/>
              </a:defRPr>
            </a:lvl1pPr>
            <a:lvl2pPr marL="742950" indent="-285750">
              <a:spcBef>
                <a:spcPct val="20000"/>
              </a:spcBef>
              <a:buClr>
                <a:schemeClr val="accent1"/>
              </a:buClr>
              <a:buSzPct val="75000"/>
              <a:buFont typeface="Wingdings" panose="05000000000000000000" pitchFamily="2" charset="2"/>
              <a:buChar char="n"/>
              <a:defRPr sz="2600">
                <a:solidFill>
                  <a:schemeClr val="tx1"/>
                </a:solidFill>
                <a:latin typeface="Arial" panose="020B0604020202020204" pitchFamily="34" charset="0"/>
              </a:defRPr>
            </a:lvl2pPr>
            <a:lvl3pPr marL="1143000" indent="-228600">
              <a:spcBef>
                <a:spcPct val="20000"/>
              </a:spcBef>
              <a:buClr>
                <a:schemeClr val="folHlink"/>
              </a:buClr>
              <a:buSzPct val="55000"/>
              <a:buFont typeface="Wingdings" panose="05000000000000000000" pitchFamily="2" charset="2"/>
              <a:buChar char="n"/>
              <a:defRPr sz="2300">
                <a:solidFill>
                  <a:schemeClr val="tx1"/>
                </a:solidFill>
                <a:latin typeface="Arial" panose="020B0604020202020204" pitchFamily="34" charset="0"/>
              </a:defRPr>
            </a:lvl3pPr>
            <a:lvl4pPr marL="16002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9pPr>
          </a:lstStyle>
          <a:p>
            <a:pPr algn="r" eaLnBrk="1" hangingPunct="1">
              <a:spcBef>
                <a:spcPct val="0"/>
              </a:spcBef>
              <a:buClrTx/>
              <a:buSzTx/>
              <a:buFontTx/>
              <a:buNone/>
            </a:pPr>
            <a:fld id="{4E994FC4-0204-4B34-B04A-425E50CAF6CE}" type="slidenum">
              <a:rPr lang="en-US" altLang="en-US" sz="1000"/>
              <a:pPr algn="r" eaLnBrk="1" hangingPunct="1">
                <a:spcBef>
                  <a:spcPct val="0"/>
                </a:spcBef>
                <a:buClrTx/>
                <a:buSzTx/>
                <a:buFontTx/>
                <a:buNone/>
              </a:pPr>
              <a:t>74</a:t>
            </a:fld>
            <a:endParaRPr lang="en-US" altLang="en-US" sz="1000"/>
          </a:p>
        </p:txBody>
      </p:sp>
      <p:sp>
        <p:nvSpPr>
          <p:cNvPr id="54275" name="Text Box 2"/>
          <p:cNvSpPr txBox="1">
            <a:spLocks noChangeArrowheads="1"/>
          </p:cNvSpPr>
          <p:nvPr/>
        </p:nvSpPr>
        <p:spPr bwMode="auto">
          <a:xfrm>
            <a:off x="381000" y="609600"/>
            <a:ext cx="8458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90000"/>
              <a:buFont typeface="Wingdings" panose="05000000000000000000" pitchFamily="2" charset="2"/>
              <a:buChar char="n"/>
              <a:defRPr sz="2800">
                <a:solidFill>
                  <a:schemeClr val="tx1"/>
                </a:solidFill>
                <a:latin typeface="Arial" panose="020B0604020202020204" pitchFamily="34" charset="0"/>
              </a:defRPr>
            </a:lvl1pPr>
            <a:lvl2pPr marL="742950" indent="-285750">
              <a:spcBef>
                <a:spcPct val="20000"/>
              </a:spcBef>
              <a:buClr>
                <a:schemeClr val="accent1"/>
              </a:buClr>
              <a:buSzPct val="75000"/>
              <a:buFont typeface="Wingdings" panose="05000000000000000000" pitchFamily="2" charset="2"/>
              <a:buChar char="n"/>
              <a:defRPr sz="2600">
                <a:solidFill>
                  <a:schemeClr val="tx1"/>
                </a:solidFill>
                <a:latin typeface="Arial" panose="020B0604020202020204" pitchFamily="34" charset="0"/>
              </a:defRPr>
            </a:lvl2pPr>
            <a:lvl3pPr marL="1143000" indent="-228600">
              <a:spcBef>
                <a:spcPct val="20000"/>
              </a:spcBef>
              <a:buClr>
                <a:schemeClr val="folHlink"/>
              </a:buClr>
              <a:buSzPct val="55000"/>
              <a:buFont typeface="Wingdings" panose="05000000000000000000" pitchFamily="2" charset="2"/>
              <a:buChar char="n"/>
              <a:defRPr sz="2300">
                <a:solidFill>
                  <a:schemeClr val="tx1"/>
                </a:solidFill>
                <a:latin typeface="Arial" panose="020B0604020202020204" pitchFamily="34" charset="0"/>
              </a:defRPr>
            </a:lvl3pPr>
            <a:lvl4pPr marL="16002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9pPr>
          </a:lstStyle>
          <a:p>
            <a:pPr>
              <a:spcBef>
                <a:spcPct val="50000"/>
              </a:spcBef>
              <a:buClrTx/>
              <a:buSzTx/>
              <a:buFontTx/>
              <a:buNone/>
            </a:pPr>
            <a:endParaRPr lang="en-AU" altLang="en-US" sz="2400">
              <a:latin typeface="Times New Roman" panose="02020603050405020304" pitchFamily="18" charset="0"/>
            </a:endParaRPr>
          </a:p>
        </p:txBody>
      </p:sp>
      <p:sp>
        <p:nvSpPr>
          <p:cNvPr id="54276" name="Text Box 4"/>
          <p:cNvSpPr txBox="1">
            <a:spLocks noChangeArrowheads="1"/>
          </p:cNvSpPr>
          <p:nvPr/>
        </p:nvSpPr>
        <p:spPr bwMode="auto">
          <a:xfrm>
            <a:off x="762000" y="3048000"/>
            <a:ext cx="5486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90000"/>
              <a:buFont typeface="Wingdings" panose="05000000000000000000" pitchFamily="2" charset="2"/>
              <a:buChar char="n"/>
              <a:defRPr sz="2800">
                <a:solidFill>
                  <a:schemeClr val="tx1"/>
                </a:solidFill>
                <a:latin typeface="Arial" panose="020B0604020202020204" pitchFamily="34" charset="0"/>
              </a:defRPr>
            </a:lvl1pPr>
            <a:lvl2pPr marL="742950" indent="-285750">
              <a:spcBef>
                <a:spcPct val="20000"/>
              </a:spcBef>
              <a:buClr>
                <a:schemeClr val="accent1"/>
              </a:buClr>
              <a:buSzPct val="75000"/>
              <a:buFont typeface="Wingdings" panose="05000000000000000000" pitchFamily="2" charset="2"/>
              <a:buChar char="n"/>
              <a:defRPr sz="2600">
                <a:solidFill>
                  <a:schemeClr val="tx1"/>
                </a:solidFill>
                <a:latin typeface="Arial" panose="020B0604020202020204" pitchFamily="34" charset="0"/>
              </a:defRPr>
            </a:lvl2pPr>
            <a:lvl3pPr marL="1143000" indent="-228600">
              <a:spcBef>
                <a:spcPct val="20000"/>
              </a:spcBef>
              <a:buClr>
                <a:schemeClr val="folHlink"/>
              </a:buClr>
              <a:buSzPct val="55000"/>
              <a:buFont typeface="Wingdings" panose="05000000000000000000" pitchFamily="2" charset="2"/>
              <a:buChar char="n"/>
              <a:defRPr sz="2300">
                <a:solidFill>
                  <a:schemeClr val="tx1"/>
                </a:solidFill>
                <a:latin typeface="Arial" panose="020B0604020202020204" pitchFamily="34" charset="0"/>
              </a:defRPr>
            </a:lvl3pPr>
            <a:lvl4pPr marL="16002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9pPr>
          </a:lstStyle>
          <a:p>
            <a:pPr>
              <a:spcBef>
                <a:spcPct val="50000"/>
              </a:spcBef>
              <a:buClrTx/>
              <a:buSzTx/>
              <a:buFontTx/>
              <a:buNone/>
            </a:pPr>
            <a:r>
              <a:rPr lang="en-US" altLang="en-US" sz="2400">
                <a:latin typeface="Times New Roman" panose="02020603050405020304" pitchFamily="18" charset="0"/>
              </a:rPr>
              <a:t>can be used as a </a:t>
            </a:r>
            <a:r>
              <a:rPr lang="en-US" altLang="en-US" sz="2400" b="1">
                <a:latin typeface="Times New Roman" panose="02020603050405020304" pitchFamily="18" charset="0"/>
              </a:rPr>
              <a:t>granularity metric</a:t>
            </a:r>
            <a:r>
              <a:rPr lang="en-US" altLang="en-US" sz="2400">
                <a:latin typeface="Times New Roman" panose="02020603050405020304" pitchFamily="18" charset="0"/>
              </a:rPr>
              <a:t>.</a:t>
            </a:r>
          </a:p>
        </p:txBody>
      </p:sp>
      <p:sp>
        <p:nvSpPr>
          <p:cNvPr id="54277" name="Rectangle 5"/>
          <p:cNvSpPr>
            <a:spLocks noChangeArrowheads="1"/>
          </p:cNvSpPr>
          <p:nvPr/>
        </p:nvSpPr>
        <p:spPr bwMode="auto">
          <a:xfrm>
            <a:off x="755650" y="838200"/>
            <a:ext cx="159543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folHlink"/>
              </a:buClr>
              <a:buSzPct val="90000"/>
              <a:buFont typeface="Wingdings" panose="05000000000000000000" pitchFamily="2" charset="2"/>
              <a:buChar char="n"/>
              <a:defRPr sz="2800">
                <a:solidFill>
                  <a:schemeClr val="tx1"/>
                </a:solidFill>
                <a:latin typeface="Arial" panose="020B0604020202020204" pitchFamily="34" charset="0"/>
              </a:defRPr>
            </a:lvl1pPr>
            <a:lvl2pPr marL="742950" indent="-285750">
              <a:spcBef>
                <a:spcPct val="20000"/>
              </a:spcBef>
              <a:buClr>
                <a:schemeClr val="accent1"/>
              </a:buClr>
              <a:buSzPct val="75000"/>
              <a:buFont typeface="Wingdings" panose="05000000000000000000" pitchFamily="2" charset="2"/>
              <a:buChar char="n"/>
              <a:defRPr sz="2600">
                <a:solidFill>
                  <a:schemeClr val="tx1"/>
                </a:solidFill>
                <a:latin typeface="Arial" panose="020B0604020202020204" pitchFamily="34" charset="0"/>
              </a:defRPr>
            </a:lvl2pPr>
            <a:lvl3pPr marL="1143000" indent="-228600">
              <a:spcBef>
                <a:spcPct val="20000"/>
              </a:spcBef>
              <a:buClr>
                <a:schemeClr val="folHlink"/>
              </a:buClr>
              <a:buSzPct val="55000"/>
              <a:buFont typeface="Wingdings" panose="05000000000000000000" pitchFamily="2" charset="2"/>
              <a:buChar char="n"/>
              <a:defRPr sz="2300">
                <a:solidFill>
                  <a:schemeClr val="tx1"/>
                </a:solidFill>
                <a:latin typeface="Arial" panose="020B0604020202020204" pitchFamily="34" charset="0"/>
              </a:defRPr>
            </a:lvl3pPr>
            <a:lvl4pPr marL="16002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FontTx/>
              <a:buNone/>
            </a:pPr>
            <a:r>
              <a:rPr lang="en-US" altLang="en-US" b="1">
                <a:solidFill>
                  <a:srgbClr val="000000"/>
                </a:solidFill>
                <a:latin typeface="Times New Roman" panose="02020603050405020304" pitchFamily="18" charset="0"/>
              </a:rPr>
              <a:t>The ratio</a:t>
            </a:r>
          </a:p>
        </p:txBody>
      </p:sp>
      <p:graphicFrame>
        <p:nvGraphicFramePr>
          <p:cNvPr id="54278" name="Object 6"/>
          <p:cNvGraphicFramePr>
            <a:graphicFrameLocks noGrp="1" noChangeAspect="1"/>
          </p:cNvGraphicFramePr>
          <p:nvPr>
            <p:ph idx="4294967295"/>
            <p:extLst>
              <p:ext uri="{D42A27DB-BD31-4B8C-83A1-F6EECF244321}">
                <p14:modId xmlns:p14="http://schemas.microsoft.com/office/powerpoint/2010/main" val="1649588506"/>
              </p:ext>
            </p:extLst>
          </p:nvPr>
        </p:nvGraphicFramePr>
        <p:xfrm>
          <a:off x="838200" y="1676400"/>
          <a:ext cx="6096000" cy="938212"/>
        </p:xfrm>
        <a:graphic>
          <a:graphicData uri="http://schemas.openxmlformats.org/presentationml/2006/ole">
            <mc:AlternateContent xmlns:mc="http://schemas.openxmlformats.org/markup-compatibility/2006">
              <mc:Choice xmlns:v="urn:schemas-microsoft-com:vml" Requires="v">
                <p:oleObj spid="_x0000_s54367" name="Equation" r:id="rId3" imgW="2971800" imgH="457200" progId="Equation.3">
                  <p:embed/>
                </p:oleObj>
              </mc:Choice>
              <mc:Fallback>
                <p:oleObj name="Equation" r:id="rId3" imgW="2971800" imgH="457200" progId="Equation.3">
                  <p:embed/>
                  <p:pic>
                    <p:nvPicPr>
                      <p:cNvPr id="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1676400"/>
                        <a:ext cx="6096000" cy="938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Slide Number Placeholder 6"/>
          <p:cNvSpPr txBox="1">
            <a:spLocks noGrp="1"/>
          </p:cNvSpPr>
          <p:nvPr/>
        </p:nvSpPr>
        <p:spPr bwMode="auto">
          <a:xfrm>
            <a:off x="67818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90000"/>
              <a:buFont typeface="Wingdings" panose="05000000000000000000" pitchFamily="2" charset="2"/>
              <a:buChar char="n"/>
              <a:defRPr sz="2800">
                <a:solidFill>
                  <a:schemeClr val="tx1"/>
                </a:solidFill>
                <a:latin typeface="Arial" panose="020B0604020202020204" pitchFamily="34" charset="0"/>
              </a:defRPr>
            </a:lvl1pPr>
            <a:lvl2pPr marL="742950" indent="-285750">
              <a:spcBef>
                <a:spcPct val="20000"/>
              </a:spcBef>
              <a:buClr>
                <a:schemeClr val="accent1"/>
              </a:buClr>
              <a:buSzPct val="75000"/>
              <a:buFont typeface="Wingdings" panose="05000000000000000000" pitchFamily="2" charset="2"/>
              <a:buChar char="n"/>
              <a:defRPr sz="2600">
                <a:solidFill>
                  <a:schemeClr val="tx1"/>
                </a:solidFill>
                <a:latin typeface="Arial" panose="020B0604020202020204" pitchFamily="34" charset="0"/>
              </a:defRPr>
            </a:lvl2pPr>
            <a:lvl3pPr marL="1143000" indent="-228600">
              <a:spcBef>
                <a:spcPct val="20000"/>
              </a:spcBef>
              <a:buClr>
                <a:schemeClr val="folHlink"/>
              </a:buClr>
              <a:buSzPct val="55000"/>
              <a:buFont typeface="Wingdings" panose="05000000000000000000" pitchFamily="2" charset="2"/>
              <a:buChar char="n"/>
              <a:defRPr sz="2300">
                <a:solidFill>
                  <a:schemeClr val="tx1"/>
                </a:solidFill>
                <a:latin typeface="Arial" panose="020B0604020202020204" pitchFamily="34" charset="0"/>
              </a:defRPr>
            </a:lvl3pPr>
            <a:lvl4pPr marL="16002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9pPr>
          </a:lstStyle>
          <a:p>
            <a:pPr algn="r" eaLnBrk="1" hangingPunct="1">
              <a:spcBef>
                <a:spcPct val="0"/>
              </a:spcBef>
              <a:buClrTx/>
              <a:buSzTx/>
              <a:buFontTx/>
              <a:buNone/>
            </a:pPr>
            <a:fld id="{AC1C8011-C52D-4200-ACDD-86797FB3F83F}" type="slidenum">
              <a:rPr lang="en-US" altLang="en-US" sz="1000"/>
              <a:pPr algn="r" eaLnBrk="1" hangingPunct="1">
                <a:spcBef>
                  <a:spcPct val="0"/>
                </a:spcBef>
                <a:buClrTx/>
                <a:buSzTx/>
                <a:buFontTx/>
                <a:buNone/>
              </a:pPr>
              <a:t>75</a:t>
            </a:fld>
            <a:endParaRPr lang="en-US" altLang="en-US" sz="1000"/>
          </a:p>
        </p:txBody>
      </p:sp>
      <p:sp>
        <p:nvSpPr>
          <p:cNvPr id="55299" name="Text Box 2"/>
          <p:cNvSpPr txBox="1">
            <a:spLocks noChangeArrowheads="1"/>
          </p:cNvSpPr>
          <p:nvPr/>
        </p:nvSpPr>
        <p:spPr bwMode="auto">
          <a:xfrm>
            <a:off x="381000" y="609600"/>
            <a:ext cx="8458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90000"/>
              <a:buFont typeface="Wingdings" panose="05000000000000000000" pitchFamily="2" charset="2"/>
              <a:buChar char="n"/>
              <a:defRPr sz="2800">
                <a:solidFill>
                  <a:schemeClr val="tx1"/>
                </a:solidFill>
                <a:latin typeface="Arial" panose="020B0604020202020204" pitchFamily="34" charset="0"/>
              </a:defRPr>
            </a:lvl1pPr>
            <a:lvl2pPr marL="742950" indent="-285750">
              <a:spcBef>
                <a:spcPct val="20000"/>
              </a:spcBef>
              <a:buClr>
                <a:schemeClr val="accent1"/>
              </a:buClr>
              <a:buSzPct val="75000"/>
              <a:buFont typeface="Wingdings" panose="05000000000000000000" pitchFamily="2" charset="2"/>
              <a:buChar char="n"/>
              <a:defRPr sz="2600">
                <a:solidFill>
                  <a:schemeClr val="tx1"/>
                </a:solidFill>
                <a:latin typeface="Arial" panose="020B0604020202020204" pitchFamily="34" charset="0"/>
              </a:defRPr>
            </a:lvl2pPr>
            <a:lvl3pPr marL="1143000" indent="-228600">
              <a:spcBef>
                <a:spcPct val="20000"/>
              </a:spcBef>
              <a:buClr>
                <a:schemeClr val="folHlink"/>
              </a:buClr>
              <a:buSzPct val="55000"/>
              <a:buFont typeface="Wingdings" panose="05000000000000000000" pitchFamily="2" charset="2"/>
              <a:buChar char="n"/>
              <a:defRPr sz="2300">
                <a:solidFill>
                  <a:schemeClr val="tx1"/>
                </a:solidFill>
                <a:latin typeface="Arial" panose="020B0604020202020204" pitchFamily="34" charset="0"/>
              </a:defRPr>
            </a:lvl3pPr>
            <a:lvl4pPr marL="16002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9pPr>
          </a:lstStyle>
          <a:p>
            <a:pPr>
              <a:spcBef>
                <a:spcPct val="50000"/>
              </a:spcBef>
              <a:buClrTx/>
              <a:buSzTx/>
              <a:buFontTx/>
              <a:buNone/>
            </a:pPr>
            <a:endParaRPr lang="en-AU" altLang="en-US" sz="2400">
              <a:latin typeface="Times New Roman" panose="02020603050405020304" pitchFamily="18" charset="0"/>
            </a:endParaRPr>
          </a:p>
        </p:txBody>
      </p:sp>
      <p:sp>
        <p:nvSpPr>
          <p:cNvPr id="55300" name="Rectangle 4"/>
          <p:cNvSpPr>
            <a:spLocks noChangeArrowheads="1"/>
          </p:cNvSpPr>
          <p:nvPr/>
        </p:nvSpPr>
        <p:spPr bwMode="auto">
          <a:xfrm>
            <a:off x="755650" y="838200"/>
            <a:ext cx="269016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folHlink"/>
              </a:buClr>
              <a:buSzPct val="90000"/>
              <a:buFont typeface="Wingdings" panose="05000000000000000000" pitchFamily="2" charset="2"/>
              <a:buChar char="n"/>
              <a:defRPr sz="2800">
                <a:solidFill>
                  <a:schemeClr val="tx1"/>
                </a:solidFill>
                <a:latin typeface="Arial" panose="020B0604020202020204" pitchFamily="34" charset="0"/>
              </a:defRPr>
            </a:lvl1pPr>
            <a:lvl2pPr marL="742950" indent="-285750">
              <a:spcBef>
                <a:spcPct val="20000"/>
              </a:spcBef>
              <a:buClr>
                <a:schemeClr val="accent1"/>
              </a:buClr>
              <a:buSzPct val="75000"/>
              <a:buFont typeface="Wingdings" panose="05000000000000000000" pitchFamily="2" charset="2"/>
              <a:buChar char="n"/>
              <a:defRPr sz="2600">
                <a:solidFill>
                  <a:schemeClr val="tx1"/>
                </a:solidFill>
                <a:latin typeface="Arial" panose="020B0604020202020204" pitchFamily="34" charset="0"/>
              </a:defRPr>
            </a:lvl2pPr>
            <a:lvl3pPr marL="1143000" indent="-228600">
              <a:spcBef>
                <a:spcPct val="20000"/>
              </a:spcBef>
              <a:buClr>
                <a:schemeClr val="folHlink"/>
              </a:buClr>
              <a:buSzPct val="55000"/>
              <a:buFont typeface="Wingdings" panose="05000000000000000000" pitchFamily="2" charset="2"/>
              <a:buChar char="n"/>
              <a:defRPr sz="2300">
                <a:solidFill>
                  <a:schemeClr val="tx1"/>
                </a:solidFill>
                <a:latin typeface="Arial" panose="020B0604020202020204" pitchFamily="34" charset="0"/>
              </a:defRPr>
            </a:lvl3pPr>
            <a:lvl4pPr marL="16002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FontTx/>
              <a:buNone/>
            </a:pPr>
            <a:r>
              <a:rPr lang="en-US" altLang="en-US" b="1" dirty="0">
                <a:solidFill>
                  <a:srgbClr val="000000"/>
                </a:solidFill>
                <a:latin typeface="Times New Roman" panose="02020603050405020304" pitchFamily="18" charset="0"/>
              </a:rPr>
              <a:t>Speed-Up factor</a:t>
            </a:r>
          </a:p>
        </p:txBody>
      </p:sp>
      <p:sp>
        <p:nvSpPr>
          <p:cNvPr id="55301" name="Text Box 5"/>
          <p:cNvSpPr txBox="1">
            <a:spLocks noChangeArrowheads="1"/>
          </p:cNvSpPr>
          <p:nvPr/>
        </p:nvSpPr>
        <p:spPr bwMode="auto">
          <a:xfrm>
            <a:off x="762000" y="1631950"/>
            <a:ext cx="83058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90000"/>
              <a:buFont typeface="Wingdings" panose="05000000000000000000" pitchFamily="2" charset="2"/>
              <a:buChar char="n"/>
              <a:defRPr sz="2800">
                <a:solidFill>
                  <a:schemeClr val="tx1"/>
                </a:solidFill>
                <a:latin typeface="Arial" panose="020B0604020202020204" pitchFamily="34" charset="0"/>
              </a:defRPr>
            </a:lvl1pPr>
            <a:lvl2pPr marL="742950" indent="-285750">
              <a:spcBef>
                <a:spcPct val="20000"/>
              </a:spcBef>
              <a:buClr>
                <a:schemeClr val="accent1"/>
              </a:buClr>
              <a:buSzPct val="75000"/>
              <a:buFont typeface="Wingdings" panose="05000000000000000000" pitchFamily="2" charset="2"/>
              <a:buChar char="n"/>
              <a:defRPr sz="2600">
                <a:solidFill>
                  <a:schemeClr val="tx1"/>
                </a:solidFill>
                <a:latin typeface="Arial" panose="020B0604020202020204" pitchFamily="34" charset="0"/>
              </a:defRPr>
            </a:lvl2pPr>
            <a:lvl3pPr marL="1143000" indent="-228600">
              <a:spcBef>
                <a:spcPct val="20000"/>
              </a:spcBef>
              <a:buClr>
                <a:schemeClr val="folHlink"/>
              </a:buClr>
              <a:buSzPct val="55000"/>
              <a:buFont typeface="Wingdings" panose="05000000000000000000" pitchFamily="2" charset="2"/>
              <a:buChar char="n"/>
              <a:defRPr sz="2300">
                <a:solidFill>
                  <a:schemeClr val="tx1"/>
                </a:solidFill>
                <a:latin typeface="Arial" panose="020B0604020202020204" pitchFamily="34" charset="0"/>
              </a:defRPr>
            </a:lvl3pPr>
            <a:lvl4pPr marL="16002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9pPr>
          </a:lstStyle>
          <a:p>
            <a:pPr>
              <a:spcBef>
                <a:spcPct val="50000"/>
              </a:spcBef>
              <a:buClrTx/>
              <a:buSzTx/>
              <a:buFontTx/>
              <a:buNone/>
            </a:pPr>
            <a:r>
              <a:rPr lang="en-US" altLang="en-US" sz="2400">
                <a:latin typeface="Times New Roman" panose="02020603050405020304" pitchFamily="18" charset="0"/>
              </a:rPr>
              <a:t>A measure of relative performance between a multiprocessor system and a single processor system in the </a:t>
            </a:r>
            <a:r>
              <a:rPr lang="en-US" altLang="en-US" sz="2400" b="1" i="1">
                <a:latin typeface="Times New Roman" panose="02020603050405020304" pitchFamily="18" charset="0"/>
              </a:rPr>
              <a:t>speed- up factor</a:t>
            </a:r>
            <a:r>
              <a:rPr lang="en-US" altLang="en-US" sz="2400" i="1">
                <a:latin typeface="Times New Roman" panose="02020603050405020304" pitchFamily="18" charset="0"/>
              </a:rPr>
              <a:t>, S(n), </a:t>
            </a:r>
            <a:r>
              <a:rPr lang="en-US" altLang="en-US" sz="2400">
                <a:latin typeface="Times New Roman" panose="02020603050405020304" pitchFamily="18" charset="0"/>
              </a:rPr>
              <a:t>defined as</a:t>
            </a:r>
          </a:p>
        </p:txBody>
      </p:sp>
      <p:graphicFrame>
        <p:nvGraphicFramePr>
          <p:cNvPr id="55302" name="Object 6"/>
          <p:cNvGraphicFramePr>
            <a:graphicFrameLocks noGrp="1" noChangeAspect="1"/>
          </p:cNvGraphicFramePr>
          <p:nvPr>
            <p:ph sz="half" idx="4294967295"/>
            <p:extLst>
              <p:ext uri="{D42A27DB-BD31-4B8C-83A1-F6EECF244321}">
                <p14:modId xmlns:p14="http://schemas.microsoft.com/office/powerpoint/2010/main" val="1349853358"/>
              </p:ext>
            </p:extLst>
          </p:nvPr>
        </p:nvGraphicFramePr>
        <p:xfrm>
          <a:off x="762000" y="3127375"/>
          <a:ext cx="7696200" cy="768350"/>
        </p:xfrm>
        <a:graphic>
          <a:graphicData uri="http://schemas.openxmlformats.org/presentationml/2006/ole">
            <mc:AlternateContent xmlns:mc="http://schemas.openxmlformats.org/markup-compatibility/2006">
              <mc:Choice xmlns:v="urn:schemas-microsoft-com:vml" Requires="v">
                <p:oleObj spid="_x0000_s55481" name="Equation" r:id="rId3" imgW="4203700" imgH="419100" progId="Equation.3">
                  <p:embed/>
                </p:oleObj>
              </mc:Choice>
              <mc:Fallback>
                <p:oleObj name="Equation" r:id="rId3" imgW="4203700" imgH="419100" progId="Equation.3">
                  <p:embed/>
                  <p:pic>
                    <p:nvPicPr>
                      <p:cNvPr id="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0" y="3127375"/>
                        <a:ext cx="7696200" cy="768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5303" name="Object 8"/>
          <p:cNvGraphicFramePr>
            <a:graphicFrameLocks noGrp="1" noChangeAspect="1"/>
          </p:cNvGraphicFramePr>
          <p:nvPr>
            <p:ph sz="half" idx="4294967295"/>
            <p:extLst>
              <p:ext uri="{D42A27DB-BD31-4B8C-83A1-F6EECF244321}">
                <p14:modId xmlns:p14="http://schemas.microsoft.com/office/powerpoint/2010/main" val="109247767"/>
              </p:ext>
            </p:extLst>
          </p:nvPr>
        </p:nvGraphicFramePr>
        <p:xfrm>
          <a:off x="737286" y="4102615"/>
          <a:ext cx="615950" cy="838200"/>
        </p:xfrm>
        <a:graphic>
          <a:graphicData uri="http://schemas.openxmlformats.org/presentationml/2006/ole">
            <mc:AlternateContent xmlns:mc="http://schemas.openxmlformats.org/markup-compatibility/2006">
              <mc:Choice xmlns:v="urn:schemas-microsoft-com:vml" Requires="v">
                <p:oleObj spid="_x0000_s55482" name="Equation" r:id="rId5" imgW="317225" imgH="431425" progId="Equation.3">
                  <p:embed/>
                </p:oleObj>
              </mc:Choice>
              <mc:Fallback>
                <p:oleObj name="Equation" r:id="rId5" imgW="317225" imgH="431425" progId="Equation.3">
                  <p:embed/>
                  <p:pic>
                    <p:nvPicPr>
                      <p:cNvPr id="0" name="Object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7286" y="4102615"/>
                        <a:ext cx="615950" cy="838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Slide Number Placeholder 4"/>
          <p:cNvSpPr txBox="1">
            <a:spLocks noGrp="1"/>
          </p:cNvSpPr>
          <p:nvPr/>
        </p:nvSpPr>
        <p:spPr bwMode="auto">
          <a:xfrm>
            <a:off x="67818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90000"/>
              <a:buFont typeface="Wingdings" panose="05000000000000000000" pitchFamily="2" charset="2"/>
              <a:buChar char="n"/>
              <a:defRPr sz="2800">
                <a:solidFill>
                  <a:schemeClr val="tx1"/>
                </a:solidFill>
                <a:latin typeface="Arial" panose="020B0604020202020204" pitchFamily="34" charset="0"/>
              </a:defRPr>
            </a:lvl1pPr>
            <a:lvl2pPr marL="742950" indent="-285750">
              <a:spcBef>
                <a:spcPct val="20000"/>
              </a:spcBef>
              <a:buClr>
                <a:schemeClr val="accent1"/>
              </a:buClr>
              <a:buSzPct val="75000"/>
              <a:buFont typeface="Wingdings" panose="05000000000000000000" pitchFamily="2" charset="2"/>
              <a:buChar char="n"/>
              <a:defRPr sz="2600">
                <a:solidFill>
                  <a:schemeClr val="tx1"/>
                </a:solidFill>
                <a:latin typeface="Arial" panose="020B0604020202020204" pitchFamily="34" charset="0"/>
              </a:defRPr>
            </a:lvl2pPr>
            <a:lvl3pPr marL="1143000" indent="-228600">
              <a:spcBef>
                <a:spcPct val="20000"/>
              </a:spcBef>
              <a:buClr>
                <a:schemeClr val="folHlink"/>
              </a:buClr>
              <a:buSzPct val="55000"/>
              <a:buFont typeface="Wingdings" panose="05000000000000000000" pitchFamily="2" charset="2"/>
              <a:buChar char="n"/>
              <a:defRPr sz="2300">
                <a:solidFill>
                  <a:schemeClr val="tx1"/>
                </a:solidFill>
                <a:latin typeface="Arial" panose="020B0604020202020204" pitchFamily="34" charset="0"/>
              </a:defRPr>
            </a:lvl3pPr>
            <a:lvl4pPr marL="16002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9pPr>
          </a:lstStyle>
          <a:p>
            <a:pPr algn="r" eaLnBrk="1" hangingPunct="1">
              <a:spcBef>
                <a:spcPct val="0"/>
              </a:spcBef>
              <a:buClrTx/>
              <a:buSzTx/>
              <a:buFontTx/>
              <a:buNone/>
            </a:pPr>
            <a:fld id="{9E43D6CB-4981-4889-B58F-2C15F9DC380D}" type="slidenum">
              <a:rPr lang="en-US" altLang="en-US" sz="1000"/>
              <a:pPr algn="r" eaLnBrk="1" hangingPunct="1">
                <a:spcBef>
                  <a:spcPct val="0"/>
                </a:spcBef>
                <a:buClrTx/>
                <a:buSzTx/>
                <a:buFontTx/>
                <a:buNone/>
              </a:pPr>
              <a:t>76</a:t>
            </a:fld>
            <a:endParaRPr lang="en-US" altLang="en-US" sz="1000"/>
          </a:p>
        </p:txBody>
      </p:sp>
      <p:sp>
        <p:nvSpPr>
          <p:cNvPr id="56323" name="Text Box 2"/>
          <p:cNvSpPr txBox="1">
            <a:spLocks noChangeArrowheads="1"/>
          </p:cNvSpPr>
          <p:nvPr/>
        </p:nvSpPr>
        <p:spPr bwMode="auto">
          <a:xfrm>
            <a:off x="381000" y="609600"/>
            <a:ext cx="8458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90000"/>
              <a:buFont typeface="Wingdings" panose="05000000000000000000" pitchFamily="2" charset="2"/>
              <a:buChar char="n"/>
              <a:defRPr sz="2800">
                <a:solidFill>
                  <a:schemeClr val="tx1"/>
                </a:solidFill>
                <a:latin typeface="Arial" panose="020B0604020202020204" pitchFamily="34" charset="0"/>
              </a:defRPr>
            </a:lvl1pPr>
            <a:lvl2pPr marL="742950" indent="-285750">
              <a:spcBef>
                <a:spcPct val="20000"/>
              </a:spcBef>
              <a:buClr>
                <a:schemeClr val="accent1"/>
              </a:buClr>
              <a:buSzPct val="75000"/>
              <a:buFont typeface="Wingdings" panose="05000000000000000000" pitchFamily="2" charset="2"/>
              <a:buChar char="n"/>
              <a:defRPr sz="2600">
                <a:solidFill>
                  <a:schemeClr val="tx1"/>
                </a:solidFill>
                <a:latin typeface="Arial" panose="020B0604020202020204" pitchFamily="34" charset="0"/>
              </a:defRPr>
            </a:lvl2pPr>
            <a:lvl3pPr marL="1143000" indent="-228600">
              <a:spcBef>
                <a:spcPct val="20000"/>
              </a:spcBef>
              <a:buClr>
                <a:schemeClr val="folHlink"/>
              </a:buClr>
              <a:buSzPct val="55000"/>
              <a:buFont typeface="Wingdings" panose="05000000000000000000" pitchFamily="2" charset="2"/>
              <a:buChar char="n"/>
              <a:defRPr sz="2300">
                <a:solidFill>
                  <a:schemeClr val="tx1"/>
                </a:solidFill>
                <a:latin typeface="Arial" panose="020B0604020202020204" pitchFamily="34" charset="0"/>
              </a:defRPr>
            </a:lvl3pPr>
            <a:lvl4pPr marL="16002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9pPr>
          </a:lstStyle>
          <a:p>
            <a:pPr>
              <a:spcBef>
                <a:spcPct val="50000"/>
              </a:spcBef>
              <a:buClrTx/>
              <a:buSzTx/>
              <a:buFontTx/>
              <a:buNone/>
            </a:pPr>
            <a:endParaRPr lang="en-AU" altLang="en-US" sz="2400">
              <a:latin typeface="Times New Roman" panose="02020603050405020304" pitchFamily="18" charset="0"/>
            </a:endParaRPr>
          </a:p>
        </p:txBody>
      </p:sp>
      <p:sp>
        <p:nvSpPr>
          <p:cNvPr id="56324" name="Text Box 4"/>
          <p:cNvSpPr txBox="1">
            <a:spLocks noChangeArrowheads="1"/>
          </p:cNvSpPr>
          <p:nvPr/>
        </p:nvSpPr>
        <p:spPr bwMode="auto">
          <a:xfrm>
            <a:off x="685800" y="685800"/>
            <a:ext cx="8382000" cy="452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90000"/>
              <a:buFont typeface="Wingdings" panose="05000000000000000000" pitchFamily="2" charset="2"/>
              <a:buChar char="n"/>
              <a:defRPr sz="2800">
                <a:solidFill>
                  <a:schemeClr val="tx1"/>
                </a:solidFill>
                <a:latin typeface="Arial" panose="020B0604020202020204" pitchFamily="34" charset="0"/>
              </a:defRPr>
            </a:lvl1pPr>
            <a:lvl2pPr marL="742950" indent="-285750">
              <a:spcBef>
                <a:spcPct val="20000"/>
              </a:spcBef>
              <a:buClr>
                <a:schemeClr val="accent1"/>
              </a:buClr>
              <a:buSzPct val="75000"/>
              <a:buFont typeface="Wingdings" panose="05000000000000000000" pitchFamily="2" charset="2"/>
              <a:buChar char="n"/>
              <a:defRPr sz="2600">
                <a:solidFill>
                  <a:schemeClr val="tx1"/>
                </a:solidFill>
                <a:latin typeface="Arial" panose="020B0604020202020204" pitchFamily="34" charset="0"/>
              </a:defRPr>
            </a:lvl2pPr>
            <a:lvl3pPr marL="1143000" indent="-228600">
              <a:spcBef>
                <a:spcPct val="20000"/>
              </a:spcBef>
              <a:buClr>
                <a:schemeClr val="folHlink"/>
              </a:buClr>
              <a:buSzPct val="55000"/>
              <a:buFont typeface="Wingdings" panose="05000000000000000000" pitchFamily="2" charset="2"/>
              <a:buChar char="n"/>
              <a:defRPr sz="2300">
                <a:solidFill>
                  <a:schemeClr val="tx1"/>
                </a:solidFill>
                <a:latin typeface="Arial" panose="020B0604020202020204" pitchFamily="34" charset="0"/>
              </a:defRPr>
            </a:lvl3pPr>
            <a:lvl4pPr marL="16002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9pPr>
          </a:lstStyle>
          <a:p>
            <a:pPr>
              <a:spcBef>
                <a:spcPct val="50000"/>
              </a:spcBef>
              <a:buClrTx/>
              <a:buSzTx/>
              <a:buFontTx/>
              <a:buNone/>
            </a:pPr>
            <a:r>
              <a:rPr lang="en-US" altLang="en-US" sz="2400" dirty="0">
                <a:latin typeface="Times New Roman" panose="02020603050405020304" pitchFamily="18" charset="0"/>
              </a:rPr>
              <a:t>The factor S</a:t>
            </a:r>
            <a:r>
              <a:rPr lang="en-US" altLang="en-US" sz="2400" baseline="-25000" dirty="0">
                <a:latin typeface="Times New Roman" panose="02020603050405020304" pitchFamily="18" charset="0"/>
              </a:rPr>
              <a:t>(n)</a:t>
            </a:r>
            <a:r>
              <a:rPr lang="en-US" altLang="en-US" sz="2400" dirty="0">
                <a:latin typeface="Times New Roman" panose="02020603050405020304" pitchFamily="18" charset="0"/>
              </a:rPr>
              <a:t>  gives the increase in speed due to using a multiprocessor</a:t>
            </a:r>
          </a:p>
          <a:p>
            <a:pPr>
              <a:spcBef>
                <a:spcPct val="50000"/>
              </a:spcBef>
              <a:buClrTx/>
              <a:buSzTx/>
              <a:buFontTx/>
              <a:buNone/>
            </a:pPr>
            <a:r>
              <a:rPr lang="en-US" altLang="en-US" sz="2400" dirty="0">
                <a:latin typeface="Times New Roman" panose="02020603050405020304" pitchFamily="18" charset="0"/>
              </a:rPr>
              <a:t>For comparing a parallel solution with a sequential solution, we will use the fastest known sequential algorithm for running on a single processor. The underlying algorithm for a parallel implementation might be (and is usually) different.</a:t>
            </a:r>
          </a:p>
          <a:p>
            <a:pPr>
              <a:spcBef>
                <a:spcPct val="50000"/>
              </a:spcBef>
              <a:buClrTx/>
              <a:buSzTx/>
              <a:buFontTx/>
              <a:buNone/>
            </a:pPr>
            <a:r>
              <a:rPr lang="en-US" altLang="en-US" sz="2400" dirty="0">
                <a:latin typeface="Times New Roman" panose="02020603050405020304" pitchFamily="18" charset="0"/>
              </a:rPr>
              <a:t>The speed up factor can also be cast in terms of computational steps:</a:t>
            </a:r>
          </a:p>
          <a:p>
            <a:pPr>
              <a:spcBef>
                <a:spcPct val="50000"/>
              </a:spcBef>
              <a:buClrTx/>
              <a:buSzTx/>
              <a:buFontTx/>
              <a:buNone/>
            </a:pPr>
            <a:endParaRPr lang="en-US" altLang="en-US" sz="2400" dirty="0">
              <a:latin typeface="Times New Roman" panose="02020603050405020304" pitchFamily="18" charset="0"/>
            </a:endParaRPr>
          </a:p>
          <a:p>
            <a:pPr>
              <a:spcBef>
                <a:spcPct val="50000"/>
              </a:spcBef>
              <a:buClrTx/>
              <a:buSzTx/>
              <a:buFontTx/>
              <a:buNone/>
            </a:pPr>
            <a:r>
              <a:rPr lang="en-US" altLang="en-US" sz="2400" dirty="0">
                <a:latin typeface="Times New Roman" panose="02020603050405020304" pitchFamily="18" charset="0"/>
              </a:rPr>
              <a:t>The </a:t>
            </a:r>
            <a:r>
              <a:rPr lang="en-US" altLang="en-US" sz="2400" b="1" dirty="0">
                <a:latin typeface="Times New Roman" panose="02020603050405020304" pitchFamily="18" charset="0"/>
              </a:rPr>
              <a:t>maximum speedup is n </a:t>
            </a:r>
            <a:r>
              <a:rPr lang="en-US" altLang="en-US" sz="2400" dirty="0">
                <a:latin typeface="Times New Roman" panose="02020603050405020304" pitchFamily="18" charset="0"/>
              </a:rPr>
              <a:t>with n processors (linear speed up). </a:t>
            </a:r>
          </a:p>
        </p:txBody>
      </p:sp>
      <p:graphicFrame>
        <p:nvGraphicFramePr>
          <p:cNvPr id="56325" name="Object 5"/>
          <p:cNvGraphicFramePr>
            <a:graphicFrameLocks noGrp="1" noChangeAspect="1"/>
          </p:cNvGraphicFramePr>
          <p:nvPr>
            <p:ph idx="4294967295"/>
            <p:extLst>
              <p:ext uri="{D42A27DB-BD31-4B8C-83A1-F6EECF244321}">
                <p14:modId xmlns:p14="http://schemas.microsoft.com/office/powerpoint/2010/main" val="471954485"/>
              </p:ext>
            </p:extLst>
          </p:nvPr>
        </p:nvGraphicFramePr>
        <p:xfrm>
          <a:off x="762000" y="5410200"/>
          <a:ext cx="7467600" cy="819150"/>
        </p:xfrm>
        <a:graphic>
          <a:graphicData uri="http://schemas.openxmlformats.org/presentationml/2006/ole">
            <mc:AlternateContent xmlns:mc="http://schemas.openxmlformats.org/markup-compatibility/2006">
              <mc:Choice xmlns:v="urn:schemas-microsoft-com:vml" Requires="v">
                <p:oleObj spid="_x0000_s56414" name="Equation" r:id="rId3" imgW="3810000" imgH="419100" progId="Equation.3">
                  <p:embed/>
                </p:oleObj>
              </mc:Choice>
              <mc:Fallback>
                <p:oleObj name="Equation" r:id="rId3" imgW="3810000" imgH="419100" progId="Equation.3">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0" y="5410200"/>
                        <a:ext cx="7467600" cy="8191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Slide Number Placeholder 5"/>
          <p:cNvSpPr txBox="1">
            <a:spLocks noGrp="1"/>
          </p:cNvSpPr>
          <p:nvPr/>
        </p:nvSpPr>
        <p:spPr bwMode="auto">
          <a:xfrm>
            <a:off x="67818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90000"/>
              <a:buFont typeface="Wingdings" panose="05000000000000000000" pitchFamily="2" charset="2"/>
              <a:buChar char="n"/>
              <a:defRPr sz="2800">
                <a:solidFill>
                  <a:schemeClr val="tx1"/>
                </a:solidFill>
                <a:latin typeface="Arial" panose="020B0604020202020204" pitchFamily="34" charset="0"/>
              </a:defRPr>
            </a:lvl1pPr>
            <a:lvl2pPr marL="742950" indent="-285750">
              <a:spcBef>
                <a:spcPct val="20000"/>
              </a:spcBef>
              <a:buClr>
                <a:schemeClr val="accent1"/>
              </a:buClr>
              <a:buSzPct val="75000"/>
              <a:buFont typeface="Wingdings" panose="05000000000000000000" pitchFamily="2" charset="2"/>
              <a:buChar char="n"/>
              <a:defRPr sz="2600">
                <a:solidFill>
                  <a:schemeClr val="tx1"/>
                </a:solidFill>
                <a:latin typeface="Arial" panose="020B0604020202020204" pitchFamily="34" charset="0"/>
              </a:defRPr>
            </a:lvl2pPr>
            <a:lvl3pPr marL="1143000" indent="-228600">
              <a:spcBef>
                <a:spcPct val="20000"/>
              </a:spcBef>
              <a:buClr>
                <a:schemeClr val="folHlink"/>
              </a:buClr>
              <a:buSzPct val="55000"/>
              <a:buFont typeface="Wingdings" panose="05000000000000000000" pitchFamily="2" charset="2"/>
              <a:buChar char="n"/>
              <a:defRPr sz="2300">
                <a:solidFill>
                  <a:schemeClr val="tx1"/>
                </a:solidFill>
                <a:latin typeface="Arial" panose="020B0604020202020204" pitchFamily="34" charset="0"/>
              </a:defRPr>
            </a:lvl3pPr>
            <a:lvl4pPr marL="16002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9pPr>
          </a:lstStyle>
          <a:p>
            <a:pPr algn="r" eaLnBrk="1" hangingPunct="1">
              <a:spcBef>
                <a:spcPct val="0"/>
              </a:spcBef>
              <a:buClrTx/>
              <a:buSzTx/>
              <a:buFontTx/>
              <a:buNone/>
            </a:pPr>
            <a:fld id="{964BBC0E-9C38-4E0D-85AA-ECC9F80ED83C}" type="slidenum">
              <a:rPr lang="en-US" altLang="en-US" sz="1000"/>
              <a:pPr algn="r" eaLnBrk="1" hangingPunct="1">
                <a:spcBef>
                  <a:spcPct val="0"/>
                </a:spcBef>
                <a:buClrTx/>
                <a:buSzTx/>
                <a:buFontTx/>
                <a:buNone/>
              </a:pPr>
              <a:t>77</a:t>
            </a:fld>
            <a:endParaRPr lang="en-US" altLang="en-US" sz="1000"/>
          </a:p>
        </p:txBody>
      </p:sp>
      <p:sp>
        <p:nvSpPr>
          <p:cNvPr id="57347" name="Text Box 2"/>
          <p:cNvSpPr txBox="1">
            <a:spLocks noChangeArrowheads="1"/>
          </p:cNvSpPr>
          <p:nvPr/>
        </p:nvSpPr>
        <p:spPr bwMode="auto">
          <a:xfrm>
            <a:off x="381000" y="609600"/>
            <a:ext cx="8458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90000"/>
              <a:buFont typeface="Wingdings" panose="05000000000000000000" pitchFamily="2" charset="2"/>
              <a:buChar char="n"/>
              <a:defRPr sz="2800">
                <a:solidFill>
                  <a:schemeClr val="tx1"/>
                </a:solidFill>
                <a:latin typeface="Arial" panose="020B0604020202020204" pitchFamily="34" charset="0"/>
              </a:defRPr>
            </a:lvl1pPr>
            <a:lvl2pPr marL="742950" indent="-285750">
              <a:spcBef>
                <a:spcPct val="20000"/>
              </a:spcBef>
              <a:buClr>
                <a:schemeClr val="accent1"/>
              </a:buClr>
              <a:buSzPct val="75000"/>
              <a:buFont typeface="Wingdings" panose="05000000000000000000" pitchFamily="2" charset="2"/>
              <a:buChar char="n"/>
              <a:defRPr sz="2600">
                <a:solidFill>
                  <a:schemeClr val="tx1"/>
                </a:solidFill>
                <a:latin typeface="Arial" panose="020B0604020202020204" pitchFamily="34" charset="0"/>
              </a:defRPr>
            </a:lvl2pPr>
            <a:lvl3pPr marL="1143000" indent="-228600">
              <a:spcBef>
                <a:spcPct val="20000"/>
              </a:spcBef>
              <a:buClr>
                <a:schemeClr val="folHlink"/>
              </a:buClr>
              <a:buSzPct val="55000"/>
              <a:buFont typeface="Wingdings" panose="05000000000000000000" pitchFamily="2" charset="2"/>
              <a:buChar char="n"/>
              <a:defRPr sz="2300">
                <a:solidFill>
                  <a:schemeClr val="tx1"/>
                </a:solidFill>
                <a:latin typeface="Arial" panose="020B0604020202020204" pitchFamily="34" charset="0"/>
              </a:defRPr>
            </a:lvl3pPr>
            <a:lvl4pPr marL="16002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9pPr>
          </a:lstStyle>
          <a:p>
            <a:pPr>
              <a:spcBef>
                <a:spcPct val="50000"/>
              </a:spcBef>
              <a:buClrTx/>
              <a:buSzTx/>
              <a:buFontTx/>
              <a:buNone/>
            </a:pPr>
            <a:endParaRPr lang="en-AU" altLang="en-US" sz="2400">
              <a:latin typeface="Times New Roman" panose="02020603050405020304" pitchFamily="18" charset="0"/>
            </a:endParaRPr>
          </a:p>
        </p:txBody>
      </p:sp>
      <p:sp>
        <p:nvSpPr>
          <p:cNvPr id="57348" name="Text Box 4"/>
          <p:cNvSpPr txBox="1">
            <a:spLocks noChangeArrowheads="1"/>
          </p:cNvSpPr>
          <p:nvPr/>
        </p:nvSpPr>
        <p:spPr bwMode="auto">
          <a:xfrm>
            <a:off x="762000" y="1666875"/>
            <a:ext cx="8229600" cy="3786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90000"/>
              <a:buFont typeface="Wingdings" panose="05000000000000000000" pitchFamily="2" charset="2"/>
              <a:buChar char="n"/>
              <a:defRPr sz="2800">
                <a:solidFill>
                  <a:schemeClr val="tx1"/>
                </a:solidFill>
                <a:latin typeface="Arial" panose="020B0604020202020204" pitchFamily="34" charset="0"/>
              </a:defRPr>
            </a:lvl1pPr>
            <a:lvl2pPr marL="742950" indent="-285750">
              <a:spcBef>
                <a:spcPct val="20000"/>
              </a:spcBef>
              <a:buClr>
                <a:schemeClr val="accent1"/>
              </a:buClr>
              <a:buSzPct val="75000"/>
              <a:buFont typeface="Wingdings" panose="05000000000000000000" pitchFamily="2" charset="2"/>
              <a:buChar char="n"/>
              <a:defRPr sz="2600">
                <a:solidFill>
                  <a:schemeClr val="tx1"/>
                </a:solidFill>
                <a:latin typeface="Arial" panose="020B0604020202020204" pitchFamily="34" charset="0"/>
              </a:defRPr>
            </a:lvl2pPr>
            <a:lvl3pPr marL="1143000" indent="-228600">
              <a:spcBef>
                <a:spcPct val="20000"/>
              </a:spcBef>
              <a:buClr>
                <a:schemeClr val="folHlink"/>
              </a:buClr>
              <a:buSzPct val="55000"/>
              <a:buFont typeface="Wingdings" panose="05000000000000000000" pitchFamily="2" charset="2"/>
              <a:buChar char="n"/>
              <a:defRPr sz="2300">
                <a:solidFill>
                  <a:schemeClr val="tx1"/>
                </a:solidFill>
                <a:latin typeface="Arial" panose="020B0604020202020204" pitchFamily="34" charset="0"/>
              </a:defRPr>
            </a:lvl3pPr>
            <a:lvl4pPr marL="16002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FontTx/>
              <a:buNone/>
            </a:pPr>
            <a:r>
              <a:rPr lang="en-US" altLang="en-US" sz="2400">
                <a:solidFill>
                  <a:srgbClr val="000000"/>
                </a:solidFill>
                <a:latin typeface="Times New Roman" panose="02020603050405020304" pitchFamily="18" charset="0"/>
              </a:rPr>
              <a:t>where </a:t>
            </a:r>
            <a:r>
              <a:rPr lang="en-US" altLang="en-US" sz="2400" i="1">
                <a:solidFill>
                  <a:srgbClr val="000000"/>
                </a:solidFill>
                <a:latin typeface="Times New Roman" panose="02020603050405020304" pitchFamily="18" charset="0"/>
              </a:rPr>
              <a:t>S</a:t>
            </a:r>
            <a:r>
              <a:rPr lang="en-US" altLang="en-US" sz="2400">
                <a:solidFill>
                  <a:srgbClr val="000000"/>
                </a:solidFill>
                <a:latin typeface="Times New Roman" panose="02020603050405020304" pitchFamily="18" charset="0"/>
              </a:rPr>
              <a:t>(</a:t>
            </a:r>
            <a:r>
              <a:rPr lang="en-US" altLang="en-US" sz="2400" i="1">
                <a:solidFill>
                  <a:srgbClr val="000000"/>
                </a:solidFill>
                <a:latin typeface="Times New Roman" panose="02020603050405020304" pitchFamily="18" charset="0"/>
              </a:rPr>
              <a:t>n</a:t>
            </a:r>
            <a:r>
              <a:rPr lang="en-US" altLang="en-US" sz="2400">
                <a:solidFill>
                  <a:srgbClr val="000000"/>
                </a:solidFill>
                <a:latin typeface="Times New Roman" panose="02020603050405020304" pitchFamily="18" charset="0"/>
              </a:rPr>
              <a:t>) &gt; </a:t>
            </a:r>
            <a:r>
              <a:rPr lang="en-US" altLang="en-US" sz="2400" i="1">
                <a:solidFill>
                  <a:srgbClr val="000000"/>
                </a:solidFill>
                <a:latin typeface="Times New Roman" panose="02020603050405020304" pitchFamily="18" charset="0"/>
              </a:rPr>
              <a:t>n</a:t>
            </a:r>
            <a:r>
              <a:rPr lang="en-US" altLang="en-US" sz="2400">
                <a:solidFill>
                  <a:srgbClr val="000000"/>
                </a:solidFill>
                <a:latin typeface="Times New Roman" panose="02020603050405020304" pitchFamily="18" charset="0"/>
              </a:rPr>
              <a:t>, may be seen on occasion, but usually this is due to using a suboptimal sequential algorithm or some unique feature of the architecture that favors the parallel formation.</a:t>
            </a:r>
          </a:p>
          <a:p>
            <a:pPr>
              <a:spcBef>
                <a:spcPct val="0"/>
              </a:spcBef>
              <a:buClrTx/>
              <a:buSzTx/>
              <a:buFontTx/>
              <a:buNone/>
            </a:pPr>
            <a:endParaRPr lang="en-US" altLang="en-US" sz="2400">
              <a:solidFill>
                <a:srgbClr val="000000"/>
              </a:solidFill>
              <a:latin typeface="Times New Roman" panose="02020603050405020304" pitchFamily="18" charset="0"/>
            </a:endParaRPr>
          </a:p>
          <a:p>
            <a:pPr>
              <a:spcBef>
                <a:spcPct val="0"/>
              </a:spcBef>
              <a:buClrTx/>
              <a:buSzTx/>
              <a:buFontTx/>
              <a:buNone/>
            </a:pPr>
            <a:r>
              <a:rPr lang="en-US" altLang="en-US" sz="2400">
                <a:solidFill>
                  <a:srgbClr val="000000"/>
                </a:solidFill>
                <a:latin typeface="Times New Roman" panose="02020603050405020304" pitchFamily="18" charset="0"/>
              </a:rPr>
              <a:t>One common reason for superlinear speedup is the </a:t>
            </a:r>
            <a:r>
              <a:rPr lang="en-US" altLang="en-US" sz="2400" b="1">
                <a:solidFill>
                  <a:srgbClr val="000000"/>
                </a:solidFill>
                <a:latin typeface="Times New Roman" panose="02020603050405020304" pitchFamily="18" charset="0"/>
              </a:rPr>
              <a:t>extra memory </a:t>
            </a:r>
            <a:r>
              <a:rPr lang="en-US" altLang="en-US" sz="2400">
                <a:solidFill>
                  <a:srgbClr val="000000"/>
                </a:solidFill>
                <a:latin typeface="Times New Roman" panose="02020603050405020304" pitchFamily="18" charset="0"/>
              </a:rPr>
              <a:t>in the multiprocessor system which can hold more of the problem data at any instant, it leads to less relatively slow disk-memory traffic. </a:t>
            </a:r>
          </a:p>
          <a:p>
            <a:pPr>
              <a:spcBef>
                <a:spcPct val="0"/>
              </a:spcBef>
              <a:buClrTx/>
              <a:buSzTx/>
              <a:buFontTx/>
              <a:buNone/>
            </a:pPr>
            <a:endParaRPr lang="en-US" altLang="en-US" sz="2400">
              <a:solidFill>
                <a:srgbClr val="000000"/>
              </a:solidFill>
              <a:latin typeface="Times New Roman" panose="02020603050405020304" pitchFamily="18" charset="0"/>
            </a:endParaRPr>
          </a:p>
          <a:p>
            <a:pPr>
              <a:spcBef>
                <a:spcPct val="0"/>
              </a:spcBef>
              <a:buClrTx/>
              <a:buSzTx/>
              <a:buFontTx/>
              <a:buNone/>
            </a:pPr>
            <a:r>
              <a:rPr lang="en-US" altLang="en-US" sz="2400">
                <a:solidFill>
                  <a:srgbClr val="000000"/>
                </a:solidFill>
                <a:latin typeface="Times New Roman" panose="02020603050405020304" pitchFamily="18" charset="0"/>
              </a:rPr>
              <a:t>Superlinear speedup can occur in search algorithms.</a:t>
            </a:r>
            <a:endParaRPr lang="en-US" altLang="en-US" sz="2400">
              <a:latin typeface="Times New Roman" panose="02020603050405020304" pitchFamily="18" charset="0"/>
            </a:endParaRPr>
          </a:p>
        </p:txBody>
      </p:sp>
      <p:sp>
        <p:nvSpPr>
          <p:cNvPr id="57349" name="Rectangle 5"/>
          <p:cNvSpPr>
            <a:spLocks noChangeArrowheads="1"/>
          </p:cNvSpPr>
          <p:nvPr/>
        </p:nvSpPr>
        <p:spPr bwMode="auto">
          <a:xfrm>
            <a:off x="755650" y="838200"/>
            <a:ext cx="3376613"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folHlink"/>
              </a:buClr>
              <a:buSzPct val="90000"/>
              <a:buFont typeface="Wingdings" panose="05000000000000000000" pitchFamily="2" charset="2"/>
              <a:buChar char="n"/>
              <a:defRPr sz="2800">
                <a:solidFill>
                  <a:schemeClr val="tx1"/>
                </a:solidFill>
                <a:latin typeface="Arial" panose="020B0604020202020204" pitchFamily="34" charset="0"/>
              </a:defRPr>
            </a:lvl1pPr>
            <a:lvl2pPr marL="742950" indent="-285750">
              <a:spcBef>
                <a:spcPct val="20000"/>
              </a:spcBef>
              <a:buClr>
                <a:schemeClr val="accent1"/>
              </a:buClr>
              <a:buSzPct val="75000"/>
              <a:buFont typeface="Wingdings" panose="05000000000000000000" pitchFamily="2" charset="2"/>
              <a:buChar char="n"/>
              <a:defRPr sz="2600">
                <a:solidFill>
                  <a:schemeClr val="tx1"/>
                </a:solidFill>
                <a:latin typeface="Arial" panose="020B0604020202020204" pitchFamily="34" charset="0"/>
              </a:defRPr>
            </a:lvl2pPr>
            <a:lvl3pPr marL="1143000" indent="-228600">
              <a:spcBef>
                <a:spcPct val="20000"/>
              </a:spcBef>
              <a:buClr>
                <a:schemeClr val="folHlink"/>
              </a:buClr>
              <a:buSzPct val="55000"/>
              <a:buFont typeface="Wingdings" panose="05000000000000000000" pitchFamily="2" charset="2"/>
              <a:buChar char="n"/>
              <a:defRPr sz="2300">
                <a:solidFill>
                  <a:schemeClr val="tx1"/>
                </a:solidFill>
                <a:latin typeface="Arial" panose="020B0604020202020204" pitchFamily="34" charset="0"/>
              </a:defRPr>
            </a:lvl3pPr>
            <a:lvl4pPr marL="16002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FontTx/>
              <a:buNone/>
            </a:pPr>
            <a:r>
              <a:rPr lang="en-US" altLang="en-US" b="1">
                <a:solidFill>
                  <a:srgbClr val="000000"/>
                </a:solidFill>
                <a:latin typeface="Times New Roman" panose="02020603050405020304" pitchFamily="18" charset="0"/>
              </a:rPr>
              <a:t>Superlinear Speedup</a:t>
            </a: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Slide Number Placeholder 5"/>
          <p:cNvSpPr txBox="1">
            <a:spLocks noGrp="1"/>
          </p:cNvSpPr>
          <p:nvPr/>
        </p:nvSpPr>
        <p:spPr bwMode="auto">
          <a:xfrm>
            <a:off x="67818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90000"/>
              <a:buFont typeface="Wingdings" panose="05000000000000000000" pitchFamily="2" charset="2"/>
              <a:buChar char="n"/>
              <a:defRPr sz="2800">
                <a:solidFill>
                  <a:schemeClr val="tx1"/>
                </a:solidFill>
                <a:latin typeface="Arial" panose="020B0604020202020204" pitchFamily="34" charset="0"/>
              </a:defRPr>
            </a:lvl1pPr>
            <a:lvl2pPr marL="742950" indent="-285750">
              <a:spcBef>
                <a:spcPct val="20000"/>
              </a:spcBef>
              <a:buClr>
                <a:schemeClr val="accent1"/>
              </a:buClr>
              <a:buSzPct val="75000"/>
              <a:buFont typeface="Wingdings" panose="05000000000000000000" pitchFamily="2" charset="2"/>
              <a:buChar char="n"/>
              <a:defRPr sz="2600">
                <a:solidFill>
                  <a:schemeClr val="tx1"/>
                </a:solidFill>
                <a:latin typeface="Arial" panose="020B0604020202020204" pitchFamily="34" charset="0"/>
              </a:defRPr>
            </a:lvl2pPr>
            <a:lvl3pPr marL="1143000" indent="-228600">
              <a:spcBef>
                <a:spcPct val="20000"/>
              </a:spcBef>
              <a:buClr>
                <a:schemeClr val="folHlink"/>
              </a:buClr>
              <a:buSzPct val="55000"/>
              <a:buFont typeface="Wingdings" panose="05000000000000000000" pitchFamily="2" charset="2"/>
              <a:buChar char="n"/>
              <a:defRPr sz="2300">
                <a:solidFill>
                  <a:schemeClr val="tx1"/>
                </a:solidFill>
                <a:latin typeface="Arial" panose="020B0604020202020204" pitchFamily="34" charset="0"/>
              </a:defRPr>
            </a:lvl3pPr>
            <a:lvl4pPr marL="16002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9pPr>
          </a:lstStyle>
          <a:p>
            <a:pPr algn="r" eaLnBrk="1" hangingPunct="1">
              <a:spcBef>
                <a:spcPct val="0"/>
              </a:spcBef>
              <a:buClrTx/>
              <a:buSzTx/>
              <a:buFontTx/>
              <a:buNone/>
            </a:pPr>
            <a:fld id="{67E334CF-6BE2-4F20-887A-02EC003562A5}" type="slidenum">
              <a:rPr lang="en-US" altLang="en-US" sz="1000"/>
              <a:pPr algn="r" eaLnBrk="1" hangingPunct="1">
                <a:spcBef>
                  <a:spcPct val="0"/>
                </a:spcBef>
                <a:buClrTx/>
                <a:buSzTx/>
                <a:buFontTx/>
                <a:buNone/>
              </a:pPr>
              <a:t>78</a:t>
            </a:fld>
            <a:endParaRPr lang="en-US" altLang="en-US" sz="1000"/>
          </a:p>
        </p:txBody>
      </p:sp>
      <p:sp>
        <p:nvSpPr>
          <p:cNvPr id="58372" name="Text Box 4"/>
          <p:cNvSpPr txBox="1">
            <a:spLocks noChangeArrowheads="1"/>
          </p:cNvSpPr>
          <p:nvPr/>
        </p:nvSpPr>
        <p:spPr bwMode="auto">
          <a:xfrm>
            <a:off x="619919" y="1295400"/>
            <a:ext cx="8153400" cy="4401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90000"/>
              <a:buFont typeface="Wingdings" panose="05000000000000000000" pitchFamily="2" charset="2"/>
              <a:buChar char="n"/>
              <a:defRPr sz="2800">
                <a:solidFill>
                  <a:schemeClr val="tx1"/>
                </a:solidFill>
                <a:latin typeface="Arial" panose="020B0604020202020204" pitchFamily="34" charset="0"/>
              </a:defRPr>
            </a:lvl1pPr>
            <a:lvl2pPr marL="742950" indent="-285750">
              <a:spcBef>
                <a:spcPct val="20000"/>
              </a:spcBef>
              <a:buClr>
                <a:schemeClr val="accent1"/>
              </a:buClr>
              <a:buSzPct val="75000"/>
              <a:buFont typeface="Wingdings" panose="05000000000000000000" pitchFamily="2" charset="2"/>
              <a:buChar char="n"/>
              <a:defRPr sz="2600">
                <a:solidFill>
                  <a:schemeClr val="tx1"/>
                </a:solidFill>
                <a:latin typeface="Arial" panose="020B0604020202020204" pitchFamily="34" charset="0"/>
              </a:defRPr>
            </a:lvl2pPr>
            <a:lvl3pPr marL="1143000" indent="-228600">
              <a:spcBef>
                <a:spcPct val="20000"/>
              </a:spcBef>
              <a:buClr>
                <a:schemeClr val="folHlink"/>
              </a:buClr>
              <a:buSzPct val="55000"/>
              <a:buFont typeface="Wingdings" panose="05000000000000000000" pitchFamily="2" charset="2"/>
              <a:buChar char="n"/>
              <a:defRPr sz="2300">
                <a:solidFill>
                  <a:schemeClr val="tx1"/>
                </a:solidFill>
                <a:latin typeface="Arial" panose="020B0604020202020204" pitchFamily="34" charset="0"/>
              </a:defRPr>
            </a:lvl3pPr>
            <a:lvl4pPr marL="16002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9pPr>
          </a:lstStyle>
          <a:p>
            <a:pPr>
              <a:spcBef>
                <a:spcPct val="50000"/>
              </a:spcBef>
              <a:buClrTx/>
              <a:buSzTx/>
              <a:buFontTx/>
              <a:buNone/>
            </a:pPr>
            <a:r>
              <a:rPr lang="en-US" altLang="en-US" sz="2000" dirty="0">
                <a:latin typeface="Times New Roman" panose="02020603050405020304" pitchFamily="18" charset="0"/>
              </a:rPr>
              <a:t>It is reasonable to expect that some part of a computation cannot be divided at all into concurrent processes and must be performed serially.</a:t>
            </a:r>
          </a:p>
          <a:p>
            <a:pPr>
              <a:spcBef>
                <a:spcPct val="50000"/>
              </a:spcBef>
              <a:buClrTx/>
              <a:buSzTx/>
              <a:buFontTx/>
              <a:buNone/>
            </a:pPr>
            <a:endParaRPr lang="en-US" altLang="en-US" sz="2000" dirty="0">
              <a:latin typeface="Times New Roman" panose="02020603050405020304" pitchFamily="18" charset="0"/>
            </a:endParaRPr>
          </a:p>
          <a:p>
            <a:pPr>
              <a:spcBef>
                <a:spcPct val="50000"/>
              </a:spcBef>
              <a:buClrTx/>
              <a:buSzTx/>
              <a:buFontTx/>
              <a:buNone/>
            </a:pPr>
            <a:r>
              <a:rPr lang="en-US" altLang="en-US" sz="2000" dirty="0">
                <a:latin typeface="Times New Roman" panose="02020603050405020304" pitchFamily="18" charset="0"/>
              </a:rPr>
              <a:t>During the initialization period or period before concurrent processes are being setup, only one processor is doing useful work, but for the rest of the computation, additional processors are operating in parallel.</a:t>
            </a:r>
          </a:p>
          <a:p>
            <a:pPr>
              <a:spcBef>
                <a:spcPct val="50000"/>
              </a:spcBef>
              <a:buClrTx/>
              <a:buSzTx/>
              <a:buFontTx/>
              <a:buNone/>
            </a:pPr>
            <a:endParaRPr lang="en-US" altLang="en-US" sz="2000" dirty="0">
              <a:latin typeface="Times New Roman" panose="02020603050405020304" pitchFamily="18" charset="0"/>
            </a:endParaRPr>
          </a:p>
          <a:p>
            <a:pPr>
              <a:spcBef>
                <a:spcPct val="50000"/>
              </a:spcBef>
              <a:buClrTx/>
              <a:buSzTx/>
              <a:buFontTx/>
              <a:buNone/>
            </a:pPr>
            <a:r>
              <a:rPr lang="en-US" altLang="en-US" sz="2000" dirty="0">
                <a:latin typeface="Times New Roman" panose="02020603050405020304" pitchFamily="18" charset="0"/>
              </a:rPr>
              <a:t>The figure on the next page illustrates a space-time diagram of a message-passing program that has one process on each of four processors. It starts with one process and later others begin to execute and send messages back. In general we would expect periods when processors are idle and are waiting to send their messages.</a:t>
            </a:r>
          </a:p>
        </p:txBody>
      </p:sp>
      <p:sp>
        <p:nvSpPr>
          <p:cNvPr id="58373" name="Rectangle 5"/>
          <p:cNvSpPr>
            <a:spLocks noChangeArrowheads="1"/>
          </p:cNvSpPr>
          <p:nvPr/>
        </p:nvSpPr>
        <p:spPr bwMode="auto">
          <a:xfrm>
            <a:off x="762000" y="457200"/>
            <a:ext cx="786923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folHlink"/>
              </a:buClr>
              <a:buSzPct val="90000"/>
              <a:buFont typeface="Wingdings" panose="05000000000000000000" pitchFamily="2" charset="2"/>
              <a:buChar char="n"/>
              <a:defRPr sz="2800">
                <a:solidFill>
                  <a:schemeClr val="tx1"/>
                </a:solidFill>
                <a:latin typeface="Arial" panose="020B0604020202020204" pitchFamily="34" charset="0"/>
              </a:defRPr>
            </a:lvl1pPr>
            <a:lvl2pPr marL="742950" indent="-285750">
              <a:spcBef>
                <a:spcPct val="20000"/>
              </a:spcBef>
              <a:buClr>
                <a:schemeClr val="accent1"/>
              </a:buClr>
              <a:buSzPct val="75000"/>
              <a:buFont typeface="Wingdings" panose="05000000000000000000" pitchFamily="2" charset="2"/>
              <a:buChar char="n"/>
              <a:defRPr sz="2600">
                <a:solidFill>
                  <a:schemeClr val="tx1"/>
                </a:solidFill>
                <a:latin typeface="Arial" panose="020B0604020202020204" pitchFamily="34" charset="0"/>
              </a:defRPr>
            </a:lvl2pPr>
            <a:lvl3pPr marL="1143000" indent="-228600">
              <a:spcBef>
                <a:spcPct val="20000"/>
              </a:spcBef>
              <a:buClr>
                <a:schemeClr val="folHlink"/>
              </a:buClr>
              <a:buSzPct val="55000"/>
              <a:buFont typeface="Wingdings" panose="05000000000000000000" pitchFamily="2" charset="2"/>
              <a:buChar char="n"/>
              <a:defRPr sz="2300">
                <a:solidFill>
                  <a:schemeClr val="tx1"/>
                </a:solidFill>
                <a:latin typeface="Arial" panose="020B0604020202020204" pitchFamily="34" charset="0"/>
              </a:defRPr>
            </a:lvl3pPr>
            <a:lvl4pPr marL="16002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FontTx/>
              <a:buNone/>
            </a:pPr>
            <a:r>
              <a:rPr lang="en-US" altLang="en-US" b="1" dirty="0">
                <a:solidFill>
                  <a:srgbClr val="000000"/>
                </a:solidFill>
                <a:latin typeface="Times New Roman" panose="02020603050405020304" pitchFamily="18" charset="0"/>
              </a:rPr>
              <a:t>Space-time diagram of a message passing program</a:t>
            </a: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Slide Number Placeholder 4"/>
          <p:cNvSpPr txBox="1">
            <a:spLocks noGrp="1"/>
          </p:cNvSpPr>
          <p:nvPr/>
        </p:nvSpPr>
        <p:spPr bwMode="auto">
          <a:xfrm>
            <a:off x="67818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90000"/>
              <a:buFont typeface="Wingdings" panose="05000000000000000000" pitchFamily="2" charset="2"/>
              <a:buChar char="n"/>
              <a:defRPr sz="2800">
                <a:solidFill>
                  <a:schemeClr val="tx1"/>
                </a:solidFill>
                <a:latin typeface="Arial" panose="020B0604020202020204" pitchFamily="34" charset="0"/>
              </a:defRPr>
            </a:lvl1pPr>
            <a:lvl2pPr marL="742950" indent="-285750">
              <a:spcBef>
                <a:spcPct val="20000"/>
              </a:spcBef>
              <a:buClr>
                <a:schemeClr val="accent1"/>
              </a:buClr>
              <a:buSzPct val="75000"/>
              <a:buFont typeface="Wingdings" panose="05000000000000000000" pitchFamily="2" charset="2"/>
              <a:buChar char="n"/>
              <a:defRPr sz="2600">
                <a:solidFill>
                  <a:schemeClr val="tx1"/>
                </a:solidFill>
                <a:latin typeface="Arial" panose="020B0604020202020204" pitchFamily="34" charset="0"/>
              </a:defRPr>
            </a:lvl2pPr>
            <a:lvl3pPr marL="1143000" indent="-228600">
              <a:spcBef>
                <a:spcPct val="20000"/>
              </a:spcBef>
              <a:buClr>
                <a:schemeClr val="folHlink"/>
              </a:buClr>
              <a:buSzPct val="55000"/>
              <a:buFont typeface="Wingdings" panose="05000000000000000000" pitchFamily="2" charset="2"/>
              <a:buChar char="n"/>
              <a:defRPr sz="2300">
                <a:solidFill>
                  <a:schemeClr val="tx1"/>
                </a:solidFill>
                <a:latin typeface="Arial" panose="020B0604020202020204" pitchFamily="34" charset="0"/>
              </a:defRPr>
            </a:lvl3pPr>
            <a:lvl4pPr marL="16002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9pPr>
          </a:lstStyle>
          <a:p>
            <a:pPr algn="r" eaLnBrk="1" hangingPunct="1">
              <a:spcBef>
                <a:spcPct val="0"/>
              </a:spcBef>
              <a:buClrTx/>
              <a:buSzTx/>
              <a:buFontTx/>
              <a:buNone/>
            </a:pPr>
            <a:fld id="{F8A78306-8945-41D6-BCA9-E05A33ECB6F7}" type="slidenum">
              <a:rPr lang="en-US" altLang="en-US" sz="1000"/>
              <a:pPr algn="r" eaLnBrk="1" hangingPunct="1">
                <a:spcBef>
                  <a:spcPct val="0"/>
                </a:spcBef>
                <a:buClrTx/>
                <a:buSzTx/>
                <a:buFontTx/>
                <a:buNone/>
              </a:pPr>
              <a:t>79</a:t>
            </a:fld>
            <a:endParaRPr lang="en-US" altLang="en-US" sz="1000"/>
          </a:p>
        </p:txBody>
      </p:sp>
      <p:sp>
        <p:nvSpPr>
          <p:cNvPr id="59395" name="Text Box 2"/>
          <p:cNvSpPr txBox="1">
            <a:spLocks noChangeArrowheads="1"/>
          </p:cNvSpPr>
          <p:nvPr/>
        </p:nvSpPr>
        <p:spPr bwMode="auto">
          <a:xfrm>
            <a:off x="609600" y="685800"/>
            <a:ext cx="8305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90000"/>
              <a:buFont typeface="Wingdings" panose="05000000000000000000" pitchFamily="2" charset="2"/>
              <a:buChar char="n"/>
              <a:defRPr sz="2800">
                <a:solidFill>
                  <a:schemeClr val="tx1"/>
                </a:solidFill>
                <a:latin typeface="Arial" panose="020B0604020202020204" pitchFamily="34" charset="0"/>
              </a:defRPr>
            </a:lvl1pPr>
            <a:lvl2pPr marL="742950" indent="-285750">
              <a:spcBef>
                <a:spcPct val="20000"/>
              </a:spcBef>
              <a:buClr>
                <a:schemeClr val="accent1"/>
              </a:buClr>
              <a:buSzPct val="75000"/>
              <a:buFont typeface="Wingdings" panose="05000000000000000000" pitchFamily="2" charset="2"/>
              <a:buChar char="n"/>
              <a:defRPr sz="2600">
                <a:solidFill>
                  <a:schemeClr val="tx1"/>
                </a:solidFill>
                <a:latin typeface="Arial" panose="020B0604020202020204" pitchFamily="34" charset="0"/>
              </a:defRPr>
            </a:lvl2pPr>
            <a:lvl3pPr marL="1143000" indent="-228600">
              <a:spcBef>
                <a:spcPct val="20000"/>
              </a:spcBef>
              <a:buClr>
                <a:schemeClr val="folHlink"/>
              </a:buClr>
              <a:buSzPct val="55000"/>
              <a:buFont typeface="Wingdings" panose="05000000000000000000" pitchFamily="2" charset="2"/>
              <a:buChar char="n"/>
              <a:defRPr sz="2300">
                <a:solidFill>
                  <a:schemeClr val="tx1"/>
                </a:solidFill>
                <a:latin typeface="Arial" panose="020B0604020202020204" pitchFamily="34" charset="0"/>
              </a:defRPr>
            </a:lvl3pPr>
            <a:lvl4pPr marL="16002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9pPr>
          </a:lstStyle>
          <a:p>
            <a:pPr>
              <a:spcBef>
                <a:spcPct val="50000"/>
              </a:spcBef>
              <a:buClrTx/>
              <a:buSzTx/>
              <a:buFontTx/>
              <a:buNone/>
            </a:pPr>
            <a:endParaRPr lang="en-AU" altLang="en-US" sz="2400">
              <a:latin typeface="Times New Roman" panose="02020603050405020304" pitchFamily="18" charset="0"/>
            </a:endParaRPr>
          </a:p>
        </p:txBody>
      </p:sp>
      <p:sp>
        <p:nvSpPr>
          <p:cNvPr id="59396" name="Text Box 4"/>
          <p:cNvSpPr txBox="1">
            <a:spLocks noChangeArrowheads="1"/>
          </p:cNvSpPr>
          <p:nvPr/>
        </p:nvSpPr>
        <p:spPr bwMode="auto">
          <a:xfrm>
            <a:off x="762000" y="838200"/>
            <a:ext cx="6629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90000"/>
              <a:buFont typeface="Wingdings" panose="05000000000000000000" pitchFamily="2" charset="2"/>
              <a:buChar char="n"/>
              <a:defRPr sz="2800">
                <a:solidFill>
                  <a:schemeClr val="tx1"/>
                </a:solidFill>
                <a:latin typeface="Arial" panose="020B0604020202020204" pitchFamily="34" charset="0"/>
              </a:defRPr>
            </a:lvl1pPr>
            <a:lvl2pPr marL="742950" indent="-285750">
              <a:spcBef>
                <a:spcPct val="20000"/>
              </a:spcBef>
              <a:buClr>
                <a:schemeClr val="accent1"/>
              </a:buClr>
              <a:buSzPct val="75000"/>
              <a:buFont typeface="Wingdings" panose="05000000000000000000" pitchFamily="2" charset="2"/>
              <a:buChar char="n"/>
              <a:defRPr sz="2600">
                <a:solidFill>
                  <a:schemeClr val="tx1"/>
                </a:solidFill>
                <a:latin typeface="Arial" panose="020B0604020202020204" pitchFamily="34" charset="0"/>
              </a:defRPr>
            </a:lvl2pPr>
            <a:lvl3pPr marL="1143000" indent="-228600">
              <a:spcBef>
                <a:spcPct val="20000"/>
              </a:spcBef>
              <a:buClr>
                <a:schemeClr val="folHlink"/>
              </a:buClr>
              <a:buSzPct val="55000"/>
              <a:buFont typeface="Wingdings" panose="05000000000000000000" pitchFamily="2" charset="2"/>
              <a:buChar char="n"/>
              <a:defRPr sz="2300">
                <a:solidFill>
                  <a:schemeClr val="tx1"/>
                </a:solidFill>
                <a:latin typeface="Arial" panose="020B0604020202020204" pitchFamily="34" charset="0"/>
              </a:defRPr>
            </a:lvl3pPr>
            <a:lvl4pPr marL="16002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9pPr>
          </a:lstStyle>
          <a:p>
            <a:pPr algn="ctr">
              <a:spcBef>
                <a:spcPct val="0"/>
              </a:spcBef>
              <a:buClrTx/>
              <a:buSzTx/>
              <a:buFontTx/>
              <a:buNone/>
            </a:pPr>
            <a:r>
              <a:rPr lang="en-US" altLang="en-US" sz="2400">
                <a:solidFill>
                  <a:srgbClr val="000000"/>
                </a:solidFill>
                <a:latin typeface="Times New Roman" panose="02020603050405020304" pitchFamily="18" charset="0"/>
              </a:rPr>
              <a:t>Space- time diagram of a message- passing program</a:t>
            </a:r>
            <a:endParaRPr lang="en-US" altLang="en-US" sz="2400">
              <a:latin typeface="Times New Roman" panose="02020603050405020304" pitchFamily="18" charset="0"/>
            </a:endParaRPr>
          </a:p>
        </p:txBody>
      </p:sp>
      <p:pic>
        <p:nvPicPr>
          <p:cNvPr id="59397" name="Picture 6" descr="Picture1"/>
          <p:cNvPicPr>
            <a:picLocks noGrp="1" noChangeAspect="1" noChangeArrowheads="1"/>
          </p:cNvPicPr>
          <p:nvPr>
            <p:ph idx="4294967295"/>
          </p:nvPr>
        </p:nvPicPr>
        <p:blipFill>
          <a:blip r:embed="rId2">
            <a:extLst>
              <a:ext uri="{28A0092B-C50C-407E-A947-70E740481C1C}">
                <a14:useLocalDpi xmlns:a14="http://schemas.microsoft.com/office/drawing/2010/main" val="0"/>
              </a:ext>
            </a:extLst>
          </a:blip>
          <a:srcRect/>
          <a:stretch>
            <a:fillRect/>
          </a:stretch>
        </p:blipFill>
        <p:spPr>
          <a:xfrm>
            <a:off x="782595" y="1676400"/>
            <a:ext cx="6705600" cy="3196665"/>
          </a:xfrm>
          <a:noFill/>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lide Number Placeholder 3"/>
          <p:cNvSpPr>
            <a:spLocks noGrp="1"/>
          </p:cNvSpPr>
          <p:nvPr>
            <p:ph type="sldNum" sz="quarter" idx="11"/>
          </p:nvPr>
        </p:nvSpPr>
        <p:spPr>
          <a:xfrm>
            <a:off x="7520413" y="6553200"/>
            <a:ext cx="1524000" cy="2476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90000"/>
              <a:buFont typeface="Wingdings" panose="05000000000000000000" pitchFamily="2" charset="2"/>
              <a:buChar char="n"/>
              <a:defRPr sz="2800">
                <a:solidFill>
                  <a:schemeClr val="tx1"/>
                </a:solidFill>
                <a:latin typeface="Arial" panose="020B0604020202020204" pitchFamily="34" charset="0"/>
              </a:defRPr>
            </a:lvl1pPr>
            <a:lvl2pPr marL="742950" indent="-285750">
              <a:spcBef>
                <a:spcPct val="20000"/>
              </a:spcBef>
              <a:buClr>
                <a:schemeClr val="accent1"/>
              </a:buClr>
              <a:buSzPct val="75000"/>
              <a:buFont typeface="Wingdings" panose="05000000000000000000" pitchFamily="2" charset="2"/>
              <a:buChar char="n"/>
              <a:defRPr sz="2600">
                <a:solidFill>
                  <a:schemeClr val="tx1"/>
                </a:solidFill>
                <a:latin typeface="Arial" panose="020B0604020202020204" pitchFamily="34" charset="0"/>
              </a:defRPr>
            </a:lvl2pPr>
            <a:lvl3pPr marL="1143000" indent="-228600">
              <a:spcBef>
                <a:spcPct val="20000"/>
              </a:spcBef>
              <a:buClr>
                <a:schemeClr val="folHlink"/>
              </a:buClr>
              <a:buSzPct val="55000"/>
              <a:buFont typeface="Wingdings" panose="05000000000000000000" pitchFamily="2" charset="2"/>
              <a:buChar char="n"/>
              <a:defRPr sz="2300">
                <a:solidFill>
                  <a:schemeClr val="tx1"/>
                </a:solidFill>
                <a:latin typeface="Arial" panose="020B0604020202020204" pitchFamily="34" charset="0"/>
              </a:defRPr>
            </a:lvl3pPr>
            <a:lvl4pPr marL="16002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FontTx/>
              <a:buNone/>
            </a:pPr>
            <a:fld id="{DD775830-7CBD-41B5-98C8-C194D17B40D1}" type="slidenum">
              <a:rPr lang="en-US" altLang="en-US" sz="1000"/>
              <a:pPr>
                <a:spcBef>
                  <a:spcPct val="0"/>
                </a:spcBef>
                <a:buClrTx/>
                <a:buSzTx/>
                <a:buFontTx/>
                <a:buNone/>
              </a:pPr>
              <a:t>8</a:t>
            </a:fld>
            <a:endParaRPr lang="en-US" altLang="en-US" sz="1000"/>
          </a:p>
        </p:txBody>
      </p:sp>
      <p:sp>
        <p:nvSpPr>
          <p:cNvPr id="13315" name="Text Box 2"/>
          <p:cNvSpPr txBox="1">
            <a:spLocks noChangeArrowheads="1"/>
          </p:cNvSpPr>
          <p:nvPr/>
        </p:nvSpPr>
        <p:spPr bwMode="auto">
          <a:xfrm>
            <a:off x="609600" y="457200"/>
            <a:ext cx="8229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90000"/>
              <a:buFont typeface="Wingdings" panose="05000000000000000000" pitchFamily="2" charset="2"/>
              <a:buChar char="n"/>
              <a:defRPr sz="2800">
                <a:solidFill>
                  <a:schemeClr val="tx1"/>
                </a:solidFill>
                <a:latin typeface="Arial" panose="020B0604020202020204" pitchFamily="34" charset="0"/>
              </a:defRPr>
            </a:lvl1pPr>
            <a:lvl2pPr marL="742950" indent="-285750">
              <a:spcBef>
                <a:spcPct val="20000"/>
              </a:spcBef>
              <a:buClr>
                <a:schemeClr val="accent1"/>
              </a:buClr>
              <a:buSzPct val="75000"/>
              <a:buFont typeface="Wingdings" panose="05000000000000000000" pitchFamily="2" charset="2"/>
              <a:buChar char="n"/>
              <a:defRPr sz="2600">
                <a:solidFill>
                  <a:schemeClr val="tx1"/>
                </a:solidFill>
                <a:latin typeface="Arial" panose="020B0604020202020204" pitchFamily="34" charset="0"/>
              </a:defRPr>
            </a:lvl2pPr>
            <a:lvl3pPr marL="1143000" indent="-228600">
              <a:spcBef>
                <a:spcPct val="20000"/>
              </a:spcBef>
              <a:buClr>
                <a:schemeClr val="folHlink"/>
              </a:buClr>
              <a:buSzPct val="55000"/>
              <a:buFont typeface="Wingdings" panose="05000000000000000000" pitchFamily="2" charset="2"/>
              <a:buChar char="n"/>
              <a:defRPr sz="2300">
                <a:solidFill>
                  <a:schemeClr val="tx1"/>
                </a:solidFill>
                <a:latin typeface="Arial" panose="020B0604020202020204" pitchFamily="34" charset="0"/>
              </a:defRPr>
            </a:lvl3pPr>
            <a:lvl4pPr marL="16002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9pPr>
          </a:lstStyle>
          <a:p>
            <a:pPr>
              <a:spcBef>
                <a:spcPct val="50000"/>
              </a:spcBef>
              <a:buClrTx/>
              <a:buSzTx/>
              <a:buFontTx/>
              <a:buNone/>
            </a:pPr>
            <a:endParaRPr lang="en-AU" altLang="en-US" sz="2400">
              <a:latin typeface="Times New Roman" panose="02020603050405020304" pitchFamily="18" charset="0"/>
            </a:endParaRPr>
          </a:p>
        </p:txBody>
      </p:sp>
      <p:sp>
        <p:nvSpPr>
          <p:cNvPr id="13316" name="Text Box 3"/>
          <p:cNvSpPr txBox="1">
            <a:spLocks noChangeArrowheads="1"/>
          </p:cNvSpPr>
          <p:nvPr/>
        </p:nvSpPr>
        <p:spPr bwMode="auto">
          <a:xfrm>
            <a:off x="609600" y="528193"/>
            <a:ext cx="78486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90000"/>
              <a:buFont typeface="Wingdings" panose="05000000000000000000" pitchFamily="2" charset="2"/>
              <a:buChar char="n"/>
              <a:defRPr sz="2800">
                <a:solidFill>
                  <a:schemeClr val="tx1"/>
                </a:solidFill>
                <a:latin typeface="Arial" panose="020B0604020202020204" pitchFamily="34" charset="0"/>
              </a:defRPr>
            </a:lvl1pPr>
            <a:lvl2pPr marL="742950" indent="-285750">
              <a:spcBef>
                <a:spcPct val="20000"/>
              </a:spcBef>
              <a:buClr>
                <a:schemeClr val="accent1"/>
              </a:buClr>
              <a:buSzPct val="75000"/>
              <a:buFont typeface="Wingdings" panose="05000000000000000000" pitchFamily="2" charset="2"/>
              <a:buChar char="n"/>
              <a:defRPr sz="2600">
                <a:solidFill>
                  <a:schemeClr val="tx1"/>
                </a:solidFill>
                <a:latin typeface="Arial" panose="020B0604020202020204" pitchFamily="34" charset="0"/>
              </a:defRPr>
            </a:lvl2pPr>
            <a:lvl3pPr marL="1143000" indent="-228600">
              <a:spcBef>
                <a:spcPct val="20000"/>
              </a:spcBef>
              <a:buClr>
                <a:schemeClr val="folHlink"/>
              </a:buClr>
              <a:buSzPct val="55000"/>
              <a:buFont typeface="Wingdings" panose="05000000000000000000" pitchFamily="2" charset="2"/>
              <a:buChar char="n"/>
              <a:defRPr sz="2300">
                <a:solidFill>
                  <a:schemeClr val="tx1"/>
                </a:solidFill>
                <a:latin typeface="Arial" panose="020B0604020202020204" pitchFamily="34" charset="0"/>
              </a:defRPr>
            </a:lvl3pPr>
            <a:lvl4pPr marL="16002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9pPr>
          </a:lstStyle>
          <a:p>
            <a:pPr algn="ctr">
              <a:spcBef>
                <a:spcPct val="0"/>
              </a:spcBef>
              <a:buClrTx/>
              <a:buSzTx/>
              <a:buFontTx/>
              <a:buNone/>
            </a:pPr>
            <a:r>
              <a:rPr lang="en-US" altLang="en-US" b="1" dirty="0">
                <a:solidFill>
                  <a:srgbClr val="000000"/>
                </a:solidFill>
                <a:latin typeface="Times New Roman" panose="02020603050405020304" pitchFamily="18" charset="0"/>
              </a:rPr>
              <a:t>Computationally challenging problems</a:t>
            </a:r>
          </a:p>
        </p:txBody>
      </p:sp>
      <p:pic>
        <p:nvPicPr>
          <p:cNvPr id="76802" name="Picture 2" descr="Flora Graham on Twitter: &quot;Computer scientist Katie Bouman and her ...">
            <a:extLst>
              <a:ext uri="{FF2B5EF4-FFF2-40B4-BE49-F238E27FC236}">
                <a16:creationId xmlns:a16="http://schemas.microsoft.com/office/drawing/2014/main" id="{2CCEE1A1-A3B3-4C79-8153-77F3EE49D1B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6580" y="4191000"/>
            <a:ext cx="4353361" cy="2448765"/>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1FFBFF8D-4385-42B8-B662-F68B3C976E7D}"/>
              </a:ext>
            </a:extLst>
          </p:cNvPr>
          <p:cNvPicPr>
            <a:picLocks noChangeAspect="1"/>
          </p:cNvPicPr>
          <p:nvPr/>
        </p:nvPicPr>
        <p:blipFill>
          <a:blip r:embed="rId3"/>
          <a:stretch>
            <a:fillRect/>
          </a:stretch>
        </p:blipFill>
        <p:spPr>
          <a:xfrm>
            <a:off x="176420" y="995958"/>
            <a:ext cx="4357480" cy="3058180"/>
          </a:xfrm>
          <a:prstGeom prst="rect">
            <a:avLst/>
          </a:prstGeom>
        </p:spPr>
      </p:pic>
      <p:pic>
        <p:nvPicPr>
          <p:cNvPr id="76806" name="Picture 6" descr="Object Detection with YOLO — Giving eyes to AI | by Rishi Mehta ...">
            <a:extLst>
              <a:ext uri="{FF2B5EF4-FFF2-40B4-BE49-F238E27FC236}">
                <a16:creationId xmlns:a16="http://schemas.microsoft.com/office/drawing/2014/main" id="{69E8942E-84EC-4F3A-9D11-FF3D707F1AC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93626" y="1069982"/>
            <a:ext cx="4452846" cy="2992394"/>
          </a:xfrm>
          <a:prstGeom prst="rect">
            <a:avLst/>
          </a:prstGeom>
          <a:noFill/>
          <a:extLst>
            <a:ext uri="{909E8E84-426E-40DD-AFC4-6F175D3DCCD1}">
              <a14:hiddenFill xmlns:a14="http://schemas.microsoft.com/office/drawing/2010/main">
                <a:solidFill>
                  <a:srgbClr val="FFFFFF"/>
                </a:solidFill>
              </a14:hiddenFill>
            </a:ext>
          </a:extLst>
        </p:spPr>
      </p:pic>
      <p:pic>
        <p:nvPicPr>
          <p:cNvPr id="76808" name="Picture 8" descr="A powerful nighttime shooting mode 'Night Sight' will be added to ...">
            <a:extLst>
              <a:ext uri="{FF2B5EF4-FFF2-40B4-BE49-F238E27FC236}">
                <a16:creationId xmlns:a16="http://schemas.microsoft.com/office/drawing/2014/main" id="{B5D782D5-CA94-49BB-9D73-50EB152AA23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48200" y="4193059"/>
            <a:ext cx="4195806" cy="23601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48621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Slide Number Placeholder 4"/>
          <p:cNvSpPr txBox="1">
            <a:spLocks noGrp="1"/>
          </p:cNvSpPr>
          <p:nvPr/>
        </p:nvSpPr>
        <p:spPr bwMode="auto">
          <a:xfrm>
            <a:off x="6781800" y="64008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90000"/>
              <a:buFont typeface="Wingdings" panose="05000000000000000000" pitchFamily="2" charset="2"/>
              <a:buChar char="n"/>
              <a:defRPr sz="2800">
                <a:solidFill>
                  <a:schemeClr val="tx1"/>
                </a:solidFill>
                <a:latin typeface="Arial" panose="020B0604020202020204" pitchFamily="34" charset="0"/>
              </a:defRPr>
            </a:lvl1pPr>
            <a:lvl2pPr marL="742950" indent="-285750">
              <a:spcBef>
                <a:spcPct val="20000"/>
              </a:spcBef>
              <a:buClr>
                <a:schemeClr val="accent1"/>
              </a:buClr>
              <a:buSzPct val="75000"/>
              <a:buFont typeface="Wingdings" panose="05000000000000000000" pitchFamily="2" charset="2"/>
              <a:buChar char="n"/>
              <a:defRPr sz="2600">
                <a:solidFill>
                  <a:schemeClr val="tx1"/>
                </a:solidFill>
                <a:latin typeface="Arial" panose="020B0604020202020204" pitchFamily="34" charset="0"/>
              </a:defRPr>
            </a:lvl2pPr>
            <a:lvl3pPr marL="1143000" indent="-228600">
              <a:spcBef>
                <a:spcPct val="20000"/>
              </a:spcBef>
              <a:buClr>
                <a:schemeClr val="folHlink"/>
              </a:buClr>
              <a:buSzPct val="55000"/>
              <a:buFont typeface="Wingdings" panose="05000000000000000000" pitchFamily="2" charset="2"/>
              <a:buChar char="n"/>
              <a:defRPr sz="2300">
                <a:solidFill>
                  <a:schemeClr val="tx1"/>
                </a:solidFill>
                <a:latin typeface="Arial" panose="020B0604020202020204" pitchFamily="34" charset="0"/>
              </a:defRPr>
            </a:lvl3pPr>
            <a:lvl4pPr marL="16002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9pPr>
          </a:lstStyle>
          <a:p>
            <a:pPr algn="r" eaLnBrk="1" hangingPunct="1">
              <a:spcBef>
                <a:spcPct val="0"/>
              </a:spcBef>
              <a:buClrTx/>
              <a:buSzTx/>
              <a:buFontTx/>
              <a:buNone/>
            </a:pPr>
            <a:fld id="{80A792B5-6CD9-4B69-867F-7E7D0DDECC9B}" type="slidenum">
              <a:rPr lang="en-US" altLang="en-US" sz="1000"/>
              <a:pPr algn="r" eaLnBrk="1" hangingPunct="1">
                <a:spcBef>
                  <a:spcPct val="0"/>
                </a:spcBef>
                <a:buClrTx/>
                <a:buSzTx/>
                <a:buFontTx/>
                <a:buNone/>
              </a:pPr>
              <a:t>80</a:t>
            </a:fld>
            <a:endParaRPr lang="en-US" altLang="en-US" sz="1000"/>
          </a:p>
        </p:txBody>
      </p:sp>
      <p:sp>
        <p:nvSpPr>
          <p:cNvPr id="60419" name="Text Box 2"/>
          <p:cNvSpPr txBox="1">
            <a:spLocks noChangeArrowheads="1"/>
          </p:cNvSpPr>
          <p:nvPr/>
        </p:nvSpPr>
        <p:spPr bwMode="auto">
          <a:xfrm>
            <a:off x="609600" y="762000"/>
            <a:ext cx="807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90000"/>
              <a:buFont typeface="Wingdings" panose="05000000000000000000" pitchFamily="2" charset="2"/>
              <a:buChar char="n"/>
              <a:defRPr sz="2800">
                <a:solidFill>
                  <a:schemeClr val="tx1"/>
                </a:solidFill>
                <a:latin typeface="Arial" panose="020B0604020202020204" pitchFamily="34" charset="0"/>
              </a:defRPr>
            </a:lvl1pPr>
            <a:lvl2pPr marL="742950" indent="-285750">
              <a:spcBef>
                <a:spcPct val="20000"/>
              </a:spcBef>
              <a:buClr>
                <a:schemeClr val="accent1"/>
              </a:buClr>
              <a:buSzPct val="75000"/>
              <a:buFont typeface="Wingdings" panose="05000000000000000000" pitchFamily="2" charset="2"/>
              <a:buChar char="n"/>
              <a:defRPr sz="2600">
                <a:solidFill>
                  <a:schemeClr val="tx1"/>
                </a:solidFill>
                <a:latin typeface="Arial" panose="020B0604020202020204" pitchFamily="34" charset="0"/>
              </a:defRPr>
            </a:lvl2pPr>
            <a:lvl3pPr marL="1143000" indent="-228600">
              <a:spcBef>
                <a:spcPct val="20000"/>
              </a:spcBef>
              <a:buClr>
                <a:schemeClr val="folHlink"/>
              </a:buClr>
              <a:buSzPct val="55000"/>
              <a:buFont typeface="Wingdings" panose="05000000000000000000" pitchFamily="2" charset="2"/>
              <a:buChar char="n"/>
              <a:defRPr sz="2300">
                <a:solidFill>
                  <a:schemeClr val="tx1"/>
                </a:solidFill>
                <a:latin typeface="Arial" panose="020B0604020202020204" pitchFamily="34" charset="0"/>
              </a:defRPr>
            </a:lvl3pPr>
            <a:lvl4pPr marL="16002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9pPr>
          </a:lstStyle>
          <a:p>
            <a:pPr>
              <a:spcBef>
                <a:spcPct val="50000"/>
              </a:spcBef>
              <a:buClrTx/>
              <a:buSzTx/>
              <a:buFontTx/>
              <a:buNone/>
            </a:pPr>
            <a:endParaRPr lang="en-AU" altLang="en-US" sz="2400">
              <a:latin typeface="Times New Roman" panose="02020603050405020304" pitchFamily="18" charset="0"/>
            </a:endParaRPr>
          </a:p>
        </p:txBody>
      </p:sp>
      <p:sp>
        <p:nvSpPr>
          <p:cNvPr id="60420" name="Text Box 4"/>
          <p:cNvSpPr txBox="1">
            <a:spLocks noChangeArrowheads="1"/>
          </p:cNvSpPr>
          <p:nvPr/>
        </p:nvSpPr>
        <p:spPr bwMode="auto">
          <a:xfrm>
            <a:off x="762000" y="1676400"/>
            <a:ext cx="8153400" cy="301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90000"/>
              <a:buFont typeface="Wingdings" panose="05000000000000000000" pitchFamily="2" charset="2"/>
              <a:buChar char="n"/>
              <a:defRPr sz="2800">
                <a:solidFill>
                  <a:schemeClr val="tx1"/>
                </a:solidFill>
                <a:latin typeface="Arial" panose="020B0604020202020204" pitchFamily="34" charset="0"/>
              </a:defRPr>
            </a:lvl1pPr>
            <a:lvl2pPr marL="742950" indent="-285750">
              <a:spcBef>
                <a:spcPct val="20000"/>
              </a:spcBef>
              <a:buClr>
                <a:schemeClr val="accent1"/>
              </a:buClr>
              <a:buSzPct val="75000"/>
              <a:buFont typeface="Wingdings" panose="05000000000000000000" pitchFamily="2" charset="2"/>
              <a:buChar char="n"/>
              <a:defRPr sz="2600">
                <a:solidFill>
                  <a:schemeClr val="tx1"/>
                </a:solidFill>
                <a:latin typeface="Arial" panose="020B0604020202020204" pitchFamily="34" charset="0"/>
              </a:defRPr>
            </a:lvl2pPr>
            <a:lvl3pPr marL="1143000" indent="-228600">
              <a:spcBef>
                <a:spcPct val="20000"/>
              </a:spcBef>
              <a:buClr>
                <a:schemeClr val="folHlink"/>
              </a:buClr>
              <a:buSzPct val="55000"/>
              <a:buFont typeface="Wingdings" panose="05000000000000000000" pitchFamily="2" charset="2"/>
              <a:buChar char="n"/>
              <a:defRPr sz="2300">
                <a:solidFill>
                  <a:schemeClr val="tx1"/>
                </a:solidFill>
                <a:latin typeface="Arial" panose="020B0604020202020204" pitchFamily="34" charset="0"/>
              </a:defRPr>
            </a:lvl3pPr>
            <a:lvl4pPr marL="16002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9pPr>
          </a:lstStyle>
          <a:p>
            <a:pPr>
              <a:spcBef>
                <a:spcPct val="50000"/>
              </a:spcBef>
              <a:buClrTx/>
              <a:buSzTx/>
              <a:buFontTx/>
              <a:buNone/>
            </a:pPr>
            <a:r>
              <a:rPr lang="en-US" altLang="en-US" sz="2400" dirty="0">
                <a:latin typeface="Times New Roman" panose="02020603050405020304" pitchFamily="18" charset="0"/>
              </a:rPr>
              <a:t>If the fraction of the computation that cannot be divided into concurrent tasks is f, the time to perform the computation with </a:t>
            </a:r>
            <a:r>
              <a:rPr lang="en-US" altLang="en-US" sz="2400" i="1" dirty="0">
                <a:latin typeface="Times New Roman" panose="02020603050405020304" pitchFamily="18" charset="0"/>
              </a:rPr>
              <a:t>p</a:t>
            </a:r>
            <a:r>
              <a:rPr lang="en-US" altLang="en-US" sz="2400" dirty="0">
                <a:latin typeface="Times New Roman" panose="02020603050405020304" pitchFamily="18" charset="0"/>
              </a:rPr>
              <a:t> processors is given by </a:t>
            </a:r>
            <a:r>
              <a:rPr lang="en-US" altLang="en-US" sz="2400" i="1" dirty="0">
                <a:latin typeface="Times New Roman" panose="02020603050405020304" pitchFamily="18" charset="0"/>
              </a:rPr>
              <a:t>ft</a:t>
            </a:r>
            <a:r>
              <a:rPr lang="en-US" altLang="en-US" sz="2400" i="1" baseline="-25000" dirty="0">
                <a:latin typeface="Times New Roman" panose="02020603050405020304" pitchFamily="18" charset="0"/>
              </a:rPr>
              <a:t>s</a:t>
            </a:r>
            <a:r>
              <a:rPr lang="en-US" altLang="en-US" sz="2400" i="1" dirty="0">
                <a:latin typeface="Times New Roman" panose="02020603050405020304" pitchFamily="18" charset="0"/>
              </a:rPr>
              <a:t> + (1-f) t</a:t>
            </a:r>
            <a:r>
              <a:rPr lang="en-US" altLang="en-US" sz="2400" i="1" baseline="-25000" dirty="0">
                <a:latin typeface="Times New Roman" panose="02020603050405020304" pitchFamily="18" charset="0"/>
              </a:rPr>
              <a:t>s</a:t>
            </a:r>
            <a:r>
              <a:rPr lang="en-US" altLang="en-US" sz="2400" i="1" dirty="0">
                <a:latin typeface="Times New Roman" panose="02020603050405020304" pitchFamily="18" charset="0"/>
              </a:rPr>
              <a:t>/p</a:t>
            </a:r>
            <a:r>
              <a:rPr lang="en-US" altLang="en-US" sz="2400" dirty="0">
                <a:latin typeface="Times New Roman" panose="02020603050405020304" pitchFamily="18" charset="0"/>
              </a:rPr>
              <a:t> as shown in the next slide.</a:t>
            </a:r>
          </a:p>
          <a:p>
            <a:pPr>
              <a:spcBef>
                <a:spcPct val="50000"/>
              </a:spcBef>
              <a:buClrTx/>
              <a:buSzTx/>
              <a:buFontTx/>
              <a:buNone/>
            </a:pPr>
            <a:r>
              <a:rPr lang="en-US" altLang="en-US" sz="2400" dirty="0">
                <a:latin typeface="Times New Roman" panose="02020603050405020304" pitchFamily="18" charset="0"/>
              </a:rPr>
              <a:t>Illustrated is the case with a single serial part at the beginning of the computation which cannot be parallelized, but the remaining parts could be distributed throughout the computation.</a:t>
            </a:r>
          </a:p>
          <a:p>
            <a:pPr>
              <a:spcBef>
                <a:spcPct val="50000"/>
              </a:spcBef>
              <a:buClrTx/>
              <a:buSzTx/>
              <a:buFontTx/>
              <a:buNone/>
            </a:pPr>
            <a:r>
              <a:rPr lang="en-US" altLang="en-US" sz="2400" dirty="0">
                <a:latin typeface="Times New Roman" panose="02020603050405020304" pitchFamily="18" charset="0"/>
              </a:rPr>
              <a:t>The speed up factor S(p) is given by </a:t>
            </a:r>
            <a:endParaRPr lang="en-US" altLang="en-US" sz="2400" b="1" dirty="0">
              <a:latin typeface="Times New Roman" panose="02020603050405020304" pitchFamily="18" charset="0"/>
            </a:endParaRPr>
          </a:p>
        </p:txBody>
      </p:sp>
      <p:sp>
        <p:nvSpPr>
          <p:cNvPr id="60421" name="Rectangle 5"/>
          <p:cNvSpPr>
            <a:spLocks noChangeArrowheads="1"/>
          </p:cNvSpPr>
          <p:nvPr/>
        </p:nvSpPr>
        <p:spPr bwMode="auto">
          <a:xfrm>
            <a:off x="755650" y="838200"/>
            <a:ext cx="28184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folHlink"/>
              </a:buClr>
              <a:buSzPct val="90000"/>
              <a:buFont typeface="Wingdings" panose="05000000000000000000" pitchFamily="2" charset="2"/>
              <a:buChar char="n"/>
              <a:defRPr sz="2800">
                <a:solidFill>
                  <a:schemeClr val="tx1"/>
                </a:solidFill>
                <a:latin typeface="Arial" panose="020B0604020202020204" pitchFamily="34" charset="0"/>
              </a:defRPr>
            </a:lvl1pPr>
            <a:lvl2pPr marL="742950" indent="-285750">
              <a:spcBef>
                <a:spcPct val="20000"/>
              </a:spcBef>
              <a:buClr>
                <a:schemeClr val="accent1"/>
              </a:buClr>
              <a:buSzPct val="75000"/>
              <a:buFont typeface="Wingdings" panose="05000000000000000000" pitchFamily="2" charset="2"/>
              <a:buChar char="n"/>
              <a:defRPr sz="2600">
                <a:solidFill>
                  <a:schemeClr val="tx1"/>
                </a:solidFill>
                <a:latin typeface="Arial" panose="020B0604020202020204" pitchFamily="34" charset="0"/>
              </a:defRPr>
            </a:lvl2pPr>
            <a:lvl3pPr marL="1143000" indent="-228600">
              <a:spcBef>
                <a:spcPct val="20000"/>
              </a:spcBef>
              <a:buClr>
                <a:schemeClr val="folHlink"/>
              </a:buClr>
              <a:buSzPct val="55000"/>
              <a:buFont typeface="Wingdings" panose="05000000000000000000" pitchFamily="2" charset="2"/>
              <a:buChar char="n"/>
              <a:defRPr sz="2300">
                <a:solidFill>
                  <a:schemeClr val="tx1"/>
                </a:solidFill>
                <a:latin typeface="Arial" panose="020B0604020202020204" pitchFamily="34" charset="0"/>
              </a:defRPr>
            </a:lvl3pPr>
            <a:lvl4pPr marL="16002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FontTx/>
              <a:buNone/>
            </a:pPr>
            <a:r>
              <a:rPr lang="en-US" altLang="en-US" b="1" dirty="0">
                <a:solidFill>
                  <a:srgbClr val="000000"/>
                </a:solidFill>
                <a:latin typeface="Times New Roman" panose="02020603050405020304" pitchFamily="18" charset="0"/>
              </a:rPr>
              <a:t>Maximum speed</a:t>
            </a:r>
          </a:p>
        </p:txBody>
      </p:sp>
      <p:graphicFrame>
        <p:nvGraphicFramePr>
          <p:cNvPr id="60422" name="Object 6"/>
          <p:cNvGraphicFramePr>
            <a:graphicFrameLocks noGrp="1" noChangeAspect="1"/>
          </p:cNvGraphicFramePr>
          <p:nvPr>
            <p:ph idx="4294967295"/>
            <p:extLst>
              <p:ext uri="{D42A27DB-BD31-4B8C-83A1-F6EECF244321}">
                <p14:modId xmlns:p14="http://schemas.microsoft.com/office/powerpoint/2010/main" val="3828927828"/>
              </p:ext>
            </p:extLst>
          </p:nvPr>
        </p:nvGraphicFramePr>
        <p:xfrm>
          <a:off x="914400" y="4718050"/>
          <a:ext cx="5181600" cy="927100"/>
        </p:xfrm>
        <a:graphic>
          <a:graphicData uri="http://schemas.openxmlformats.org/presentationml/2006/ole">
            <mc:AlternateContent xmlns:mc="http://schemas.openxmlformats.org/markup-compatibility/2006">
              <mc:Choice xmlns:v="urn:schemas-microsoft-com:vml" Requires="v">
                <p:oleObj spid="_x0000_s60518" name="Equation" r:id="rId4" imgW="2413000" imgH="431800" progId="Equation.3">
                  <p:embed/>
                </p:oleObj>
              </mc:Choice>
              <mc:Fallback>
                <p:oleObj name="Equation" r:id="rId4" imgW="2413000" imgH="431800" progId="Equation.3">
                  <p:embed/>
                  <p:pic>
                    <p:nvPicPr>
                      <p:cNvPr id="0"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4400" y="4718050"/>
                        <a:ext cx="5181600" cy="927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9401" name="AutoShape 9"/>
          <p:cNvSpPr>
            <a:spLocks noChangeArrowheads="1"/>
          </p:cNvSpPr>
          <p:nvPr/>
        </p:nvSpPr>
        <p:spPr bwMode="auto">
          <a:xfrm>
            <a:off x="0" y="5867400"/>
            <a:ext cx="1371600" cy="990600"/>
          </a:xfrm>
          <a:prstGeom prst="wedgeRectCallout">
            <a:avLst>
              <a:gd name="adj1" fmla="val 70602"/>
              <a:gd name="adj2" fmla="val -70032"/>
            </a:avLst>
          </a:prstGeom>
          <a:solidFill>
            <a:schemeClr val="accent1"/>
          </a:solidFill>
          <a:ln w="12700" cap="sq">
            <a:solidFill>
              <a:schemeClr val="tx1"/>
            </a:solidFill>
            <a:miter lim="800000"/>
            <a:headEnd type="none" w="sm" len="sm"/>
            <a:tailEnd type="none" w="sm" len="sm"/>
          </a:ln>
        </p:spPr>
        <p:txBody>
          <a:bodyPr anchor="ctr"/>
          <a:lstStyle>
            <a:lvl1pPr>
              <a:spcBef>
                <a:spcPct val="20000"/>
              </a:spcBef>
              <a:buClr>
                <a:schemeClr val="folHlink"/>
              </a:buClr>
              <a:buSzPct val="90000"/>
              <a:buFont typeface="Wingdings" panose="05000000000000000000" pitchFamily="2" charset="2"/>
              <a:buChar char="n"/>
              <a:defRPr sz="2800">
                <a:solidFill>
                  <a:schemeClr val="tx1"/>
                </a:solidFill>
                <a:latin typeface="Arial" panose="020B0604020202020204" pitchFamily="34" charset="0"/>
              </a:defRPr>
            </a:lvl1pPr>
            <a:lvl2pPr marL="742950" indent="-285750">
              <a:spcBef>
                <a:spcPct val="20000"/>
              </a:spcBef>
              <a:buClr>
                <a:schemeClr val="accent1"/>
              </a:buClr>
              <a:buSzPct val="75000"/>
              <a:buFont typeface="Wingdings" panose="05000000000000000000" pitchFamily="2" charset="2"/>
              <a:buChar char="n"/>
              <a:defRPr sz="2600">
                <a:solidFill>
                  <a:schemeClr val="tx1"/>
                </a:solidFill>
                <a:latin typeface="Arial" panose="020B0604020202020204" pitchFamily="34" charset="0"/>
              </a:defRPr>
            </a:lvl2pPr>
            <a:lvl3pPr marL="1143000" indent="-228600">
              <a:spcBef>
                <a:spcPct val="20000"/>
              </a:spcBef>
              <a:buClr>
                <a:schemeClr val="folHlink"/>
              </a:buClr>
              <a:buSzPct val="55000"/>
              <a:buFont typeface="Wingdings" panose="05000000000000000000" pitchFamily="2" charset="2"/>
              <a:buChar char="n"/>
              <a:defRPr sz="2300">
                <a:solidFill>
                  <a:schemeClr val="tx1"/>
                </a:solidFill>
                <a:latin typeface="Arial" panose="020B0604020202020204" pitchFamily="34" charset="0"/>
              </a:defRPr>
            </a:lvl3pPr>
            <a:lvl4pPr marL="16002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9pPr>
          </a:lstStyle>
          <a:p>
            <a:pPr algn="ctr" eaLnBrk="1" hangingPunct="1">
              <a:spcBef>
                <a:spcPct val="0"/>
              </a:spcBef>
              <a:buClrTx/>
              <a:buSzTx/>
              <a:buFontTx/>
              <a:buNone/>
            </a:pPr>
            <a:r>
              <a:rPr lang="en-US" altLang="en-US" sz="1800"/>
              <a:t>Speed up factor</a:t>
            </a:r>
          </a:p>
        </p:txBody>
      </p:sp>
      <p:sp>
        <p:nvSpPr>
          <p:cNvPr id="59402" name="AutoShape 10"/>
          <p:cNvSpPr>
            <a:spLocks noChangeArrowheads="1"/>
          </p:cNvSpPr>
          <p:nvPr/>
        </p:nvSpPr>
        <p:spPr bwMode="auto">
          <a:xfrm>
            <a:off x="0" y="5867400"/>
            <a:ext cx="1371600" cy="990600"/>
          </a:xfrm>
          <a:prstGeom prst="wedgeRectCallout">
            <a:avLst>
              <a:gd name="adj1" fmla="val 202431"/>
              <a:gd name="adj2" fmla="val -123398"/>
            </a:avLst>
          </a:prstGeom>
          <a:solidFill>
            <a:schemeClr val="accent1"/>
          </a:solidFill>
          <a:ln w="12700" cap="sq">
            <a:solidFill>
              <a:schemeClr val="tx1"/>
            </a:solidFill>
            <a:miter lim="800000"/>
            <a:headEnd type="none" w="sm" len="sm"/>
            <a:tailEnd type="none" w="sm" len="sm"/>
          </a:ln>
        </p:spPr>
        <p:txBody>
          <a:bodyPr anchor="ctr"/>
          <a:lstStyle>
            <a:lvl1pPr>
              <a:spcBef>
                <a:spcPct val="20000"/>
              </a:spcBef>
              <a:buClr>
                <a:schemeClr val="folHlink"/>
              </a:buClr>
              <a:buSzPct val="90000"/>
              <a:buFont typeface="Wingdings" panose="05000000000000000000" pitchFamily="2" charset="2"/>
              <a:buChar char="n"/>
              <a:defRPr sz="2800">
                <a:solidFill>
                  <a:schemeClr val="tx1"/>
                </a:solidFill>
                <a:latin typeface="Arial" panose="020B0604020202020204" pitchFamily="34" charset="0"/>
              </a:defRPr>
            </a:lvl1pPr>
            <a:lvl2pPr marL="742950" indent="-285750">
              <a:spcBef>
                <a:spcPct val="20000"/>
              </a:spcBef>
              <a:buClr>
                <a:schemeClr val="accent1"/>
              </a:buClr>
              <a:buSzPct val="75000"/>
              <a:buFont typeface="Wingdings" panose="05000000000000000000" pitchFamily="2" charset="2"/>
              <a:buChar char="n"/>
              <a:defRPr sz="2600">
                <a:solidFill>
                  <a:schemeClr val="tx1"/>
                </a:solidFill>
                <a:latin typeface="Arial" panose="020B0604020202020204" pitchFamily="34" charset="0"/>
              </a:defRPr>
            </a:lvl2pPr>
            <a:lvl3pPr marL="1143000" indent="-228600">
              <a:spcBef>
                <a:spcPct val="20000"/>
              </a:spcBef>
              <a:buClr>
                <a:schemeClr val="folHlink"/>
              </a:buClr>
              <a:buSzPct val="55000"/>
              <a:buFont typeface="Wingdings" panose="05000000000000000000" pitchFamily="2" charset="2"/>
              <a:buChar char="n"/>
              <a:defRPr sz="2300">
                <a:solidFill>
                  <a:schemeClr val="tx1"/>
                </a:solidFill>
                <a:latin typeface="Arial" panose="020B0604020202020204" pitchFamily="34" charset="0"/>
              </a:defRPr>
            </a:lvl3pPr>
            <a:lvl4pPr marL="16002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9pPr>
          </a:lstStyle>
          <a:p>
            <a:pPr algn="ctr" eaLnBrk="1" hangingPunct="1">
              <a:spcBef>
                <a:spcPct val="0"/>
              </a:spcBef>
              <a:buClrTx/>
              <a:buSzTx/>
              <a:buFontTx/>
              <a:buNone/>
            </a:pPr>
            <a:r>
              <a:rPr lang="en-US" altLang="en-US" sz="1800"/>
              <a:t>The total sequential time</a:t>
            </a:r>
          </a:p>
        </p:txBody>
      </p:sp>
      <p:sp>
        <p:nvSpPr>
          <p:cNvPr id="59403" name="AutoShape 11"/>
          <p:cNvSpPr>
            <a:spLocks noChangeArrowheads="1"/>
          </p:cNvSpPr>
          <p:nvPr/>
        </p:nvSpPr>
        <p:spPr bwMode="auto">
          <a:xfrm>
            <a:off x="0" y="5562600"/>
            <a:ext cx="2209800" cy="1295400"/>
          </a:xfrm>
          <a:prstGeom prst="wedgeRectCallout">
            <a:avLst>
              <a:gd name="adj1" fmla="val 72699"/>
              <a:gd name="adj2" fmla="val -38602"/>
            </a:avLst>
          </a:prstGeom>
          <a:solidFill>
            <a:schemeClr val="accent1"/>
          </a:solidFill>
          <a:ln w="12700" cap="sq">
            <a:solidFill>
              <a:schemeClr val="tx1"/>
            </a:solidFill>
            <a:miter lim="800000"/>
            <a:headEnd type="none" w="sm" len="sm"/>
            <a:tailEnd type="none" w="sm" len="sm"/>
          </a:ln>
        </p:spPr>
        <p:txBody>
          <a:bodyPr anchor="ctr"/>
          <a:lstStyle>
            <a:lvl1pPr>
              <a:spcBef>
                <a:spcPct val="20000"/>
              </a:spcBef>
              <a:buClr>
                <a:schemeClr val="folHlink"/>
              </a:buClr>
              <a:buSzPct val="90000"/>
              <a:buFont typeface="Wingdings" panose="05000000000000000000" pitchFamily="2" charset="2"/>
              <a:buChar char="n"/>
              <a:defRPr sz="2800">
                <a:solidFill>
                  <a:schemeClr val="tx1"/>
                </a:solidFill>
                <a:latin typeface="Arial" panose="020B0604020202020204" pitchFamily="34" charset="0"/>
              </a:defRPr>
            </a:lvl1pPr>
            <a:lvl2pPr marL="742950" indent="-285750">
              <a:spcBef>
                <a:spcPct val="20000"/>
              </a:spcBef>
              <a:buClr>
                <a:schemeClr val="accent1"/>
              </a:buClr>
              <a:buSzPct val="75000"/>
              <a:buFont typeface="Wingdings" panose="05000000000000000000" pitchFamily="2" charset="2"/>
              <a:buChar char="n"/>
              <a:defRPr sz="2600">
                <a:solidFill>
                  <a:schemeClr val="tx1"/>
                </a:solidFill>
                <a:latin typeface="Arial" panose="020B0604020202020204" pitchFamily="34" charset="0"/>
              </a:defRPr>
            </a:lvl2pPr>
            <a:lvl3pPr marL="1143000" indent="-228600">
              <a:spcBef>
                <a:spcPct val="20000"/>
              </a:spcBef>
              <a:buClr>
                <a:schemeClr val="folHlink"/>
              </a:buClr>
              <a:buSzPct val="55000"/>
              <a:buFont typeface="Wingdings" panose="05000000000000000000" pitchFamily="2" charset="2"/>
              <a:buChar char="n"/>
              <a:defRPr sz="2300">
                <a:solidFill>
                  <a:schemeClr val="tx1"/>
                </a:solidFill>
                <a:latin typeface="Arial" panose="020B0604020202020204" pitchFamily="34" charset="0"/>
              </a:defRPr>
            </a:lvl3pPr>
            <a:lvl4pPr marL="16002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9pPr>
          </a:lstStyle>
          <a:p>
            <a:pPr algn="ctr" eaLnBrk="1" hangingPunct="1">
              <a:spcBef>
                <a:spcPct val="0"/>
              </a:spcBef>
              <a:buClrTx/>
              <a:buSzTx/>
              <a:buFontTx/>
              <a:buNone/>
            </a:pPr>
            <a:r>
              <a:rPr lang="en-US" altLang="en-US" sz="1800"/>
              <a:t>Fraction of the computation that cannot be parallelized</a:t>
            </a:r>
          </a:p>
        </p:txBody>
      </p:sp>
      <p:sp>
        <p:nvSpPr>
          <p:cNvPr id="59404" name="AutoShape 12"/>
          <p:cNvSpPr>
            <a:spLocks noChangeArrowheads="1"/>
          </p:cNvSpPr>
          <p:nvPr/>
        </p:nvSpPr>
        <p:spPr bwMode="auto">
          <a:xfrm>
            <a:off x="0" y="5562600"/>
            <a:ext cx="2209800" cy="1295400"/>
          </a:xfrm>
          <a:prstGeom prst="wedgeRectCallout">
            <a:avLst>
              <a:gd name="adj1" fmla="val 125144"/>
              <a:gd name="adj2" fmla="val -38602"/>
            </a:avLst>
          </a:prstGeom>
          <a:solidFill>
            <a:schemeClr val="accent1"/>
          </a:solidFill>
          <a:ln w="12700" cap="sq">
            <a:solidFill>
              <a:schemeClr val="tx1"/>
            </a:solidFill>
            <a:miter lim="800000"/>
            <a:headEnd type="none" w="sm" len="sm"/>
            <a:tailEnd type="none" w="sm" len="sm"/>
          </a:ln>
        </p:spPr>
        <p:txBody>
          <a:bodyPr anchor="ctr"/>
          <a:lstStyle>
            <a:lvl1pPr>
              <a:spcBef>
                <a:spcPct val="20000"/>
              </a:spcBef>
              <a:buClr>
                <a:schemeClr val="folHlink"/>
              </a:buClr>
              <a:buSzPct val="90000"/>
              <a:buFont typeface="Wingdings" panose="05000000000000000000" pitchFamily="2" charset="2"/>
              <a:buChar char="n"/>
              <a:defRPr sz="2800">
                <a:solidFill>
                  <a:schemeClr val="tx1"/>
                </a:solidFill>
                <a:latin typeface="Arial" panose="020B0604020202020204" pitchFamily="34" charset="0"/>
              </a:defRPr>
            </a:lvl1pPr>
            <a:lvl2pPr marL="742950" indent="-285750">
              <a:spcBef>
                <a:spcPct val="20000"/>
              </a:spcBef>
              <a:buClr>
                <a:schemeClr val="accent1"/>
              </a:buClr>
              <a:buSzPct val="75000"/>
              <a:buFont typeface="Wingdings" panose="05000000000000000000" pitchFamily="2" charset="2"/>
              <a:buChar char="n"/>
              <a:defRPr sz="2600">
                <a:solidFill>
                  <a:schemeClr val="tx1"/>
                </a:solidFill>
                <a:latin typeface="Arial" panose="020B0604020202020204" pitchFamily="34" charset="0"/>
              </a:defRPr>
            </a:lvl2pPr>
            <a:lvl3pPr marL="1143000" indent="-228600">
              <a:spcBef>
                <a:spcPct val="20000"/>
              </a:spcBef>
              <a:buClr>
                <a:schemeClr val="folHlink"/>
              </a:buClr>
              <a:buSzPct val="55000"/>
              <a:buFont typeface="Wingdings" panose="05000000000000000000" pitchFamily="2" charset="2"/>
              <a:buChar char="n"/>
              <a:defRPr sz="2300">
                <a:solidFill>
                  <a:schemeClr val="tx1"/>
                </a:solidFill>
                <a:latin typeface="Arial" panose="020B0604020202020204" pitchFamily="34" charset="0"/>
              </a:defRPr>
            </a:lvl3pPr>
            <a:lvl4pPr marL="16002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9pPr>
          </a:lstStyle>
          <a:p>
            <a:pPr algn="ctr" eaLnBrk="1" hangingPunct="1">
              <a:spcBef>
                <a:spcPct val="0"/>
              </a:spcBef>
              <a:buClrTx/>
              <a:buSzTx/>
              <a:buFontTx/>
              <a:buNone/>
            </a:pPr>
            <a:r>
              <a:rPr lang="en-US" altLang="en-US" sz="1800"/>
              <a:t>Fraction of the computation that can be parallelized</a:t>
            </a:r>
          </a:p>
        </p:txBody>
      </p:sp>
      <p:sp>
        <p:nvSpPr>
          <p:cNvPr id="59405" name="AutoShape 13"/>
          <p:cNvSpPr>
            <a:spLocks noChangeArrowheads="1"/>
          </p:cNvSpPr>
          <p:nvPr/>
        </p:nvSpPr>
        <p:spPr bwMode="auto">
          <a:xfrm>
            <a:off x="0" y="5562600"/>
            <a:ext cx="1371600" cy="1295400"/>
          </a:xfrm>
          <a:prstGeom prst="wedgeRectCallout">
            <a:avLst>
              <a:gd name="adj1" fmla="val 287037"/>
              <a:gd name="adj2" fmla="val -40074"/>
            </a:avLst>
          </a:prstGeom>
          <a:solidFill>
            <a:schemeClr val="accent1"/>
          </a:solidFill>
          <a:ln w="12700" cap="sq">
            <a:solidFill>
              <a:schemeClr val="tx1"/>
            </a:solidFill>
            <a:miter lim="800000"/>
            <a:headEnd type="none" w="sm" len="sm"/>
            <a:tailEnd type="none" w="sm" len="sm"/>
          </a:ln>
        </p:spPr>
        <p:txBody>
          <a:bodyPr anchor="ctr"/>
          <a:lstStyle>
            <a:lvl1pPr>
              <a:spcBef>
                <a:spcPct val="20000"/>
              </a:spcBef>
              <a:buClr>
                <a:schemeClr val="folHlink"/>
              </a:buClr>
              <a:buSzPct val="90000"/>
              <a:buFont typeface="Wingdings" panose="05000000000000000000" pitchFamily="2" charset="2"/>
              <a:buChar char="n"/>
              <a:defRPr sz="2800">
                <a:solidFill>
                  <a:schemeClr val="tx1"/>
                </a:solidFill>
                <a:latin typeface="Arial" panose="020B0604020202020204" pitchFamily="34" charset="0"/>
              </a:defRPr>
            </a:lvl1pPr>
            <a:lvl2pPr marL="742950" indent="-285750">
              <a:spcBef>
                <a:spcPct val="20000"/>
              </a:spcBef>
              <a:buClr>
                <a:schemeClr val="accent1"/>
              </a:buClr>
              <a:buSzPct val="75000"/>
              <a:buFont typeface="Wingdings" panose="05000000000000000000" pitchFamily="2" charset="2"/>
              <a:buChar char="n"/>
              <a:defRPr sz="2600">
                <a:solidFill>
                  <a:schemeClr val="tx1"/>
                </a:solidFill>
                <a:latin typeface="Arial" panose="020B0604020202020204" pitchFamily="34" charset="0"/>
              </a:defRPr>
            </a:lvl2pPr>
            <a:lvl3pPr marL="1143000" indent="-228600">
              <a:spcBef>
                <a:spcPct val="20000"/>
              </a:spcBef>
              <a:buClr>
                <a:schemeClr val="folHlink"/>
              </a:buClr>
              <a:buSzPct val="55000"/>
              <a:buFont typeface="Wingdings" panose="05000000000000000000" pitchFamily="2" charset="2"/>
              <a:buChar char="n"/>
              <a:defRPr sz="2300">
                <a:solidFill>
                  <a:schemeClr val="tx1"/>
                </a:solidFill>
                <a:latin typeface="Arial" panose="020B0604020202020204" pitchFamily="34" charset="0"/>
              </a:defRPr>
            </a:lvl3pPr>
            <a:lvl4pPr marL="16002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9pPr>
          </a:lstStyle>
          <a:p>
            <a:pPr algn="ctr" eaLnBrk="1" hangingPunct="1">
              <a:spcBef>
                <a:spcPct val="0"/>
              </a:spcBef>
              <a:buClrTx/>
              <a:buSzTx/>
              <a:buFontTx/>
              <a:buNone/>
            </a:pPr>
            <a:r>
              <a:rPr lang="en-US" altLang="en-US" sz="1800"/>
              <a:t>Number of processors</a:t>
            </a:r>
          </a:p>
        </p:txBody>
      </p:sp>
      <p:sp>
        <p:nvSpPr>
          <p:cNvPr id="59406" name="AutoShape 14"/>
          <p:cNvSpPr>
            <a:spLocks noChangeArrowheads="1"/>
          </p:cNvSpPr>
          <p:nvPr/>
        </p:nvSpPr>
        <p:spPr bwMode="auto">
          <a:xfrm>
            <a:off x="0" y="6172200"/>
            <a:ext cx="2743200" cy="685800"/>
          </a:xfrm>
          <a:prstGeom prst="wedgeRectCallout">
            <a:avLst>
              <a:gd name="adj1" fmla="val 82236"/>
              <a:gd name="adj2" fmla="val -93519"/>
            </a:avLst>
          </a:prstGeom>
          <a:solidFill>
            <a:schemeClr val="accent1"/>
          </a:solidFill>
          <a:ln w="12700" cap="sq">
            <a:solidFill>
              <a:schemeClr val="tx1"/>
            </a:solidFill>
            <a:miter lim="800000"/>
            <a:headEnd type="none" w="sm" len="sm"/>
            <a:tailEnd type="none" w="sm" len="sm"/>
          </a:ln>
        </p:spPr>
        <p:txBody>
          <a:bodyPr anchor="ctr"/>
          <a:lstStyle>
            <a:lvl1pPr>
              <a:spcBef>
                <a:spcPct val="20000"/>
              </a:spcBef>
              <a:buClr>
                <a:schemeClr val="folHlink"/>
              </a:buClr>
              <a:buSzPct val="90000"/>
              <a:buFont typeface="Wingdings" panose="05000000000000000000" pitchFamily="2" charset="2"/>
              <a:buChar char="n"/>
              <a:defRPr sz="2800">
                <a:solidFill>
                  <a:schemeClr val="tx1"/>
                </a:solidFill>
                <a:latin typeface="Arial" panose="020B0604020202020204" pitchFamily="34" charset="0"/>
              </a:defRPr>
            </a:lvl1pPr>
            <a:lvl2pPr marL="742950" indent="-285750">
              <a:spcBef>
                <a:spcPct val="20000"/>
              </a:spcBef>
              <a:buClr>
                <a:schemeClr val="accent1"/>
              </a:buClr>
              <a:buSzPct val="75000"/>
              <a:buFont typeface="Wingdings" panose="05000000000000000000" pitchFamily="2" charset="2"/>
              <a:buChar char="n"/>
              <a:defRPr sz="2600">
                <a:solidFill>
                  <a:schemeClr val="tx1"/>
                </a:solidFill>
                <a:latin typeface="Arial" panose="020B0604020202020204" pitchFamily="34" charset="0"/>
              </a:defRPr>
            </a:lvl2pPr>
            <a:lvl3pPr marL="1143000" indent="-228600">
              <a:spcBef>
                <a:spcPct val="20000"/>
              </a:spcBef>
              <a:buClr>
                <a:schemeClr val="folHlink"/>
              </a:buClr>
              <a:buSzPct val="55000"/>
              <a:buFont typeface="Wingdings" panose="05000000000000000000" pitchFamily="2" charset="2"/>
              <a:buChar char="n"/>
              <a:defRPr sz="2300">
                <a:solidFill>
                  <a:schemeClr val="tx1"/>
                </a:solidFill>
                <a:latin typeface="Arial" panose="020B0604020202020204" pitchFamily="34" charset="0"/>
              </a:defRPr>
            </a:lvl3pPr>
            <a:lvl4pPr marL="16002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9pPr>
          </a:lstStyle>
          <a:p>
            <a:pPr algn="ctr" eaLnBrk="1" hangingPunct="1">
              <a:spcBef>
                <a:spcPct val="0"/>
              </a:spcBef>
              <a:buClrTx/>
              <a:buSzTx/>
              <a:buFontTx/>
              <a:buNone/>
            </a:pPr>
            <a:r>
              <a:rPr lang="en-US" altLang="en-US" sz="1800"/>
              <a:t>This whole thing is t</a:t>
            </a:r>
            <a:r>
              <a:rPr lang="en-US" altLang="en-US" sz="1800" baseline="-25000"/>
              <a:t>p</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9401"/>
                                        </p:tgtEl>
                                        <p:attrNameLst>
                                          <p:attrName>style.visibility</p:attrName>
                                        </p:attrNameLst>
                                      </p:cBhvr>
                                      <p:to>
                                        <p:strVal val="visible"/>
                                      </p:to>
                                    </p:set>
                                    <p:anim calcmode="lin" valueType="num">
                                      <p:cBhvr additive="base">
                                        <p:cTn id="7" dur="500" fill="hold"/>
                                        <p:tgtEl>
                                          <p:spTgt spid="59401"/>
                                        </p:tgtEl>
                                        <p:attrNameLst>
                                          <p:attrName>ppt_x</p:attrName>
                                        </p:attrNameLst>
                                      </p:cBhvr>
                                      <p:tavLst>
                                        <p:tav tm="0">
                                          <p:val>
                                            <p:strVal val="#ppt_x"/>
                                          </p:val>
                                        </p:tav>
                                        <p:tav tm="100000">
                                          <p:val>
                                            <p:strVal val="#ppt_x"/>
                                          </p:val>
                                        </p:tav>
                                      </p:tavLst>
                                    </p:anim>
                                    <p:anim calcmode="lin" valueType="num">
                                      <p:cBhvr additive="base">
                                        <p:cTn id="8" dur="500" fill="hold"/>
                                        <p:tgtEl>
                                          <p:spTgt spid="59401"/>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xit" presetSubtype="4" fill="hold" grpId="1" nodeType="clickEffect">
                                  <p:stCondLst>
                                    <p:cond delay="0"/>
                                  </p:stCondLst>
                                  <p:childTnLst>
                                    <p:anim calcmode="lin" valueType="num">
                                      <p:cBhvr additive="base">
                                        <p:cTn id="12" dur="500"/>
                                        <p:tgtEl>
                                          <p:spTgt spid="59401"/>
                                        </p:tgtEl>
                                        <p:attrNameLst>
                                          <p:attrName>ppt_x</p:attrName>
                                        </p:attrNameLst>
                                      </p:cBhvr>
                                      <p:tavLst>
                                        <p:tav tm="0">
                                          <p:val>
                                            <p:strVal val="ppt_x"/>
                                          </p:val>
                                        </p:tav>
                                        <p:tav tm="100000">
                                          <p:val>
                                            <p:strVal val="ppt_x"/>
                                          </p:val>
                                        </p:tav>
                                      </p:tavLst>
                                    </p:anim>
                                    <p:anim calcmode="lin" valueType="num">
                                      <p:cBhvr additive="base">
                                        <p:cTn id="13" dur="500"/>
                                        <p:tgtEl>
                                          <p:spTgt spid="59401"/>
                                        </p:tgtEl>
                                        <p:attrNameLst>
                                          <p:attrName>ppt_y</p:attrName>
                                        </p:attrNameLst>
                                      </p:cBhvr>
                                      <p:tavLst>
                                        <p:tav tm="0">
                                          <p:val>
                                            <p:strVal val="ppt_y"/>
                                          </p:val>
                                        </p:tav>
                                        <p:tav tm="100000">
                                          <p:val>
                                            <p:strVal val="1+ppt_h/2"/>
                                          </p:val>
                                        </p:tav>
                                      </p:tavLst>
                                    </p:anim>
                                    <p:set>
                                      <p:cBhvr>
                                        <p:cTn id="14" dur="1" fill="hold">
                                          <p:stCondLst>
                                            <p:cond delay="499"/>
                                          </p:stCondLst>
                                        </p:cTn>
                                        <p:tgtEl>
                                          <p:spTgt spid="59401"/>
                                        </p:tgtEl>
                                        <p:attrNameLst>
                                          <p:attrName>style.visibility</p:attrName>
                                        </p:attrNameLst>
                                      </p:cBhvr>
                                      <p:to>
                                        <p:strVal val="hidden"/>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9402"/>
                                        </p:tgtEl>
                                        <p:attrNameLst>
                                          <p:attrName>style.visibility</p:attrName>
                                        </p:attrNameLst>
                                      </p:cBhvr>
                                      <p:to>
                                        <p:strVal val="visible"/>
                                      </p:to>
                                    </p:set>
                                    <p:anim calcmode="lin" valueType="num">
                                      <p:cBhvr additive="base">
                                        <p:cTn id="19" dur="500" fill="hold"/>
                                        <p:tgtEl>
                                          <p:spTgt spid="59402"/>
                                        </p:tgtEl>
                                        <p:attrNameLst>
                                          <p:attrName>ppt_x</p:attrName>
                                        </p:attrNameLst>
                                      </p:cBhvr>
                                      <p:tavLst>
                                        <p:tav tm="0">
                                          <p:val>
                                            <p:strVal val="#ppt_x"/>
                                          </p:val>
                                        </p:tav>
                                        <p:tav tm="100000">
                                          <p:val>
                                            <p:strVal val="#ppt_x"/>
                                          </p:val>
                                        </p:tav>
                                      </p:tavLst>
                                    </p:anim>
                                    <p:anim calcmode="lin" valueType="num">
                                      <p:cBhvr additive="base">
                                        <p:cTn id="20" dur="500" fill="hold"/>
                                        <p:tgtEl>
                                          <p:spTgt spid="59402"/>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xit" presetSubtype="4" fill="hold" grpId="1" nodeType="clickEffect">
                                  <p:stCondLst>
                                    <p:cond delay="0"/>
                                  </p:stCondLst>
                                  <p:childTnLst>
                                    <p:anim calcmode="lin" valueType="num">
                                      <p:cBhvr additive="base">
                                        <p:cTn id="24" dur="500"/>
                                        <p:tgtEl>
                                          <p:spTgt spid="59402"/>
                                        </p:tgtEl>
                                        <p:attrNameLst>
                                          <p:attrName>ppt_x</p:attrName>
                                        </p:attrNameLst>
                                      </p:cBhvr>
                                      <p:tavLst>
                                        <p:tav tm="0">
                                          <p:val>
                                            <p:strVal val="ppt_x"/>
                                          </p:val>
                                        </p:tav>
                                        <p:tav tm="100000">
                                          <p:val>
                                            <p:strVal val="ppt_x"/>
                                          </p:val>
                                        </p:tav>
                                      </p:tavLst>
                                    </p:anim>
                                    <p:anim calcmode="lin" valueType="num">
                                      <p:cBhvr additive="base">
                                        <p:cTn id="25" dur="500"/>
                                        <p:tgtEl>
                                          <p:spTgt spid="59402"/>
                                        </p:tgtEl>
                                        <p:attrNameLst>
                                          <p:attrName>ppt_y</p:attrName>
                                        </p:attrNameLst>
                                      </p:cBhvr>
                                      <p:tavLst>
                                        <p:tav tm="0">
                                          <p:val>
                                            <p:strVal val="ppt_y"/>
                                          </p:val>
                                        </p:tav>
                                        <p:tav tm="100000">
                                          <p:val>
                                            <p:strVal val="1+ppt_h/2"/>
                                          </p:val>
                                        </p:tav>
                                      </p:tavLst>
                                    </p:anim>
                                    <p:set>
                                      <p:cBhvr>
                                        <p:cTn id="26" dur="1" fill="hold">
                                          <p:stCondLst>
                                            <p:cond delay="499"/>
                                          </p:stCondLst>
                                        </p:cTn>
                                        <p:tgtEl>
                                          <p:spTgt spid="59402"/>
                                        </p:tgtEl>
                                        <p:attrNameLst>
                                          <p:attrName>style.visibility</p:attrName>
                                        </p:attrNameLst>
                                      </p:cBhvr>
                                      <p:to>
                                        <p:strVal val="hidden"/>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59403"/>
                                        </p:tgtEl>
                                        <p:attrNameLst>
                                          <p:attrName>style.visibility</p:attrName>
                                        </p:attrNameLst>
                                      </p:cBhvr>
                                      <p:to>
                                        <p:strVal val="visible"/>
                                      </p:to>
                                    </p:set>
                                    <p:anim calcmode="lin" valueType="num">
                                      <p:cBhvr additive="base">
                                        <p:cTn id="31" dur="500" fill="hold"/>
                                        <p:tgtEl>
                                          <p:spTgt spid="59403"/>
                                        </p:tgtEl>
                                        <p:attrNameLst>
                                          <p:attrName>ppt_x</p:attrName>
                                        </p:attrNameLst>
                                      </p:cBhvr>
                                      <p:tavLst>
                                        <p:tav tm="0">
                                          <p:val>
                                            <p:strVal val="#ppt_x"/>
                                          </p:val>
                                        </p:tav>
                                        <p:tav tm="100000">
                                          <p:val>
                                            <p:strVal val="#ppt_x"/>
                                          </p:val>
                                        </p:tav>
                                      </p:tavLst>
                                    </p:anim>
                                    <p:anim calcmode="lin" valueType="num">
                                      <p:cBhvr additive="base">
                                        <p:cTn id="32" dur="500" fill="hold"/>
                                        <p:tgtEl>
                                          <p:spTgt spid="59403"/>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xit" presetSubtype="4" fill="hold" grpId="1" nodeType="clickEffect">
                                  <p:stCondLst>
                                    <p:cond delay="0"/>
                                  </p:stCondLst>
                                  <p:childTnLst>
                                    <p:anim calcmode="lin" valueType="num">
                                      <p:cBhvr additive="base">
                                        <p:cTn id="36" dur="500"/>
                                        <p:tgtEl>
                                          <p:spTgt spid="59403"/>
                                        </p:tgtEl>
                                        <p:attrNameLst>
                                          <p:attrName>ppt_x</p:attrName>
                                        </p:attrNameLst>
                                      </p:cBhvr>
                                      <p:tavLst>
                                        <p:tav tm="0">
                                          <p:val>
                                            <p:strVal val="ppt_x"/>
                                          </p:val>
                                        </p:tav>
                                        <p:tav tm="100000">
                                          <p:val>
                                            <p:strVal val="ppt_x"/>
                                          </p:val>
                                        </p:tav>
                                      </p:tavLst>
                                    </p:anim>
                                    <p:anim calcmode="lin" valueType="num">
                                      <p:cBhvr additive="base">
                                        <p:cTn id="37" dur="500"/>
                                        <p:tgtEl>
                                          <p:spTgt spid="59403"/>
                                        </p:tgtEl>
                                        <p:attrNameLst>
                                          <p:attrName>ppt_y</p:attrName>
                                        </p:attrNameLst>
                                      </p:cBhvr>
                                      <p:tavLst>
                                        <p:tav tm="0">
                                          <p:val>
                                            <p:strVal val="ppt_y"/>
                                          </p:val>
                                        </p:tav>
                                        <p:tav tm="100000">
                                          <p:val>
                                            <p:strVal val="1+ppt_h/2"/>
                                          </p:val>
                                        </p:tav>
                                      </p:tavLst>
                                    </p:anim>
                                    <p:set>
                                      <p:cBhvr>
                                        <p:cTn id="38" dur="1" fill="hold">
                                          <p:stCondLst>
                                            <p:cond delay="499"/>
                                          </p:stCondLst>
                                        </p:cTn>
                                        <p:tgtEl>
                                          <p:spTgt spid="59403"/>
                                        </p:tgtEl>
                                        <p:attrNameLst>
                                          <p:attrName>style.visibility</p:attrName>
                                        </p:attrNameLst>
                                      </p:cBhvr>
                                      <p:to>
                                        <p:strVal val="hidden"/>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59404"/>
                                        </p:tgtEl>
                                        <p:attrNameLst>
                                          <p:attrName>style.visibility</p:attrName>
                                        </p:attrNameLst>
                                      </p:cBhvr>
                                      <p:to>
                                        <p:strVal val="visible"/>
                                      </p:to>
                                    </p:set>
                                    <p:anim calcmode="lin" valueType="num">
                                      <p:cBhvr additive="base">
                                        <p:cTn id="43" dur="500" fill="hold"/>
                                        <p:tgtEl>
                                          <p:spTgt spid="59404"/>
                                        </p:tgtEl>
                                        <p:attrNameLst>
                                          <p:attrName>ppt_x</p:attrName>
                                        </p:attrNameLst>
                                      </p:cBhvr>
                                      <p:tavLst>
                                        <p:tav tm="0">
                                          <p:val>
                                            <p:strVal val="#ppt_x"/>
                                          </p:val>
                                        </p:tav>
                                        <p:tav tm="100000">
                                          <p:val>
                                            <p:strVal val="#ppt_x"/>
                                          </p:val>
                                        </p:tav>
                                      </p:tavLst>
                                    </p:anim>
                                    <p:anim calcmode="lin" valueType="num">
                                      <p:cBhvr additive="base">
                                        <p:cTn id="44" dur="500" fill="hold"/>
                                        <p:tgtEl>
                                          <p:spTgt spid="59404"/>
                                        </p:tgtEl>
                                        <p:attrNameLst>
                                          <p:attrName>ppt_y</p:attrName>
                                        </p:attrNameLst>
                                      </p:cBhvr>
                                      <p:tavLst>
                                        <p:tav tm="0">
                                          <p:val>
                                            <p:strVal val="1+#ppt_h/2"/>
                                          </p:val>
                                        </p:tav>
                                        <p:tav tm="100000">
                                          <p:val>
                                            <p:strVal val="#ppt_y"/>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2" presetClass="exit" presetSubtype="4" fill="hold" grpId="1" nodeType="clickEffect">
                                  <p:stCondLst>
                                    <p:cond delay="0"/>
                                  </p:stCondLst>
                                  <p:childTnLst>
                                    <p:anim calcmode="lin" valueType="num">
                                      <p:cBhvr additive="base">
                                        <p:cTn id="48" dur="500"/>
                                        <p:tgtEl>
                                          <p:spTgt spid="59404"/>
                                        </p:tgtEl>
                                        <p:attrNameLst>
                                          <p:attrName>ppt_x</p:attrName>
                                        </p:attrNameLst>
                                      </p:cBhvr>
                                      <p:tavLst>
                                        <p:tav tm="0">
                                          <p:val>
                                            <p:strVal val="ppt_x"/>
                                          </p:val>
                                        </p:tav>
                                        <p:tav tm="100000">
                                          <p:val>
                                            <p:strVal val="ppt_x"/>
                                          </p:val>
                                        </p:tav>
                                      </p:tavLst>
                                    </p:anim>
                                    <p:anim calcmode="lin" valueType="num">
                                      <p:cBhvr additive="base">
                                        <p:cTn id="49" dur="500"/>
                                        <p:tgtEl>
                                          <p:spTgt spid="59404"/>
                                        </p:tgtEl>
                                        <p:attrNameLst>
                                          <p:attrName>ppt_y</p:attrName>
                                        </p:attrNameLst>
                                      </p:cBhvr>
                                      <p:tavLst>
                                        <p:tav tm="0">
                                          <p:val>
                                            <p:strVal val="ppt_y"/>
                                          </p:val>
                                        </p:tav>
                                        <p:tav tm="100000">
                                          <p:val>
                                            <p:strVal val="1+ppt_h/2"/>
                                          </p:val>
                                        </p:tav>
                                      </p:tavLst>
                                    </p:anim>
                                    <p:set>
                                      <p:cBhvr>
                                        <p:cTn id="50" dur="1" fill="hold">
                                          <p:stCondLst>
                                            <p:cond delay="499"/>
                                          </p:stCondLst>
                                        </p:cTn>
                                        <p:tgtEl>
                                          <p:spTgt spid="59404"/>
                                        </p:tgtEl>
                                        <p:attrNameLst>
                                          <p:attrName>style.visibility</p:attrName>
                                        </p:attrNameLst>
                                      </p:cBhvr>
                                      <p:to>
                                        <p:strVal val="hidden"/>
                                      </p:to>
                                    </p:set>
                                  </p:childTnLst>
                                </p:cTn>
                              </p:par>
                            </p:childTnLst>
                          </p:cTn>
                        </p:par>
                      </p:childTnLst>
                    </p:cTn>
                  </p:par>
                  <p:par>
                    <p:cTn id="51" fill="hold" nodeType="clickPar">
                      <p:stCondLst>
                        <p:cond delay="indefinite"/>
                      </p:stCondLst>
                      <p:childTnLst>
                        <p:par>
                          <p:cTn id="52" fill="hold" nodeType="withGroup">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59405"/>
                                        </p:tgtEl>
                                        <p:attrNameLst>
                                          <p:attrName>style.visibility</p:attrName>
                                        </p:attrNameLst>
                                      </p:cBhvr>
                                      <p:to>
                                        <p:strVal val="visible"/>
                                      </p:to>
                                    </p:set>
                                    <p:anim calcmode="lin" valueType="num">
                                      <p:cBhvr additive="base">
                                        <p:cTn id="55" dur="500" fill="hold"/>
                                        <p:tgtEl>
                                          <p:spTgt spid="59405"/>
                                        </p:tgtEl>
                                        <p:attrNameLst>
                                          <p:attrName>ppt_x</p:attrName>
                                        </p:attrNameLst>
                                      </p:cBhvr>
                                      <p:tavLst>
                                        <p:tav tm="0">
                                          <p:val>
                                            <p:strVal val="#ppt_x"/>
                                          </p:val>
                                        </p:tav>
                                        <p:tav tm="100000">
                                          <p:val>
                                            <p:strVal val="#ppt_x"/>
                                          </p:val>
                                        </p:tav>
                                      </p:tavLst>
                                    </p:anim>
                                    <p:anim calcmode="lin" valueType="num">
                                      <p:cBhvr additive="base">
                                        <p:cTn id="56" dur="500" fill="hold"/>
                                        <p:tgtEl>
                                          <p:spTgt spid="59405"/>
                                        </p:tgtEl>
                                        <p:attrNameLst>
                                          <p:attrName>ppt_y</p:attrName>
                                        </p:attrNameLst>
                                      </p:cBhvr>
                                      <p:tavLst>
                                        <p:tav tm="0">
                                          <p:val>
                                            <p:strVal val="1+#ppt_h/2"/>
                                          </p:val>
                                        </p:tav>
                                        <p:tav tm="100000">
                                          <p:val>
                                            <p:strVal val="#ppt_y"/>
                                          </p:val>
                                        </p:tav>
                                      </p:tavLst>
                                    </p:anim>
                                  </p:childTnLst>
                                </p:cTn>
                              </p:par>
                            </p:childTnLst>
                          </p:cTn>
                        </p:par>
                      </p:childTnLst>
                    </p:cTn>
                  </p:par>
                  <p:par>
                    <p:cTn id="57" fill="hold" nodeType="clickPar">
                      <p:stCondLst>
                        <p:cond delay="indefinite"/>
                      </p:stCondLst>
                      <p:childTnLst>
                        <p:par>
                          <p:cTn id="58" fill="hold" nodeType="withGroup">
                            <p:stCondLst>
                              <p:cond delay="0"/>
                            </p:stCondLst>
                            <p:childTnLst>
                              <p:par>
                                <p:cTn id="59" presetID="2" presetClass="exit" presetSubtype="4" fill="hold" grpId="1" nodeType="clickEffect">
                                  <p:stCondLst>
                                    <p:cond delay="0"/>
                                  </p:stCondLst>
                                  <p:childTnLst>
                                    <p:anim calcmode="lin" valueType="num">
                                      <p:cBhvr additive="base">
                                        <p:cTn id="60" dur="500"/>
                                        <p:tgtEl>
                                          <p:spTgt spid="59405"/>
                                        </p:tgtEl>
                                        <p:attrNameLst>
                                          <p:attrName>ppt_x</p:attrName>
                                        </p:attrNameLst>
                                      </p:cBhvr>
                                      <p:tavLst>
                                        <p:tav tm="0">
                                          <p:val>
                                            <p:strVal val="ppt_x"/>
                                          </p:val>
                                        </p:tav>
                                        <p:tav tm="100000">
                                          <p:val>
                                            <p:strVal val="ppt_x"/>
                                          </p:val>
                                        </p:tav>
                                      </p:tavLst>
                                    </p:anim>
                                    <p:anim calcmode="lin" valueType="num">
                                      <p:cBhvr additive="base">
                                        <p:cTn id="61" dur="500"/>
                                        <p:tgtEl>
                                          <p:spTgt spid="59405"/>
                                        </p:tgtEl>
                                        <p:attrNameLst>
                                          <p:attrName>ppt_y</p:attrName>
                                        </p:attrNameLst>
                                      </p:cBhvr>
                                      <p:tavLst>
                                        <p:tav tm="0">
                                          <p:val>
                                            <p:strVal val="ppt_y"/>
                                          </p:val>
                                        </p:tav>
                                        <p:tav tm="100000">
                                          <p:val>
                                            <p:strVal val="1+ppt_h/2"/>
                                          </p:val>
                                        </p:tav>
                                      </p:tavLst>
                                    </p:anim>
                                    <p:set>
                                      <p:cBhvr>
                                        <p:cTn id="62" dur="1" fill="hold">
                                          <p:stCondLst>
                                            <p:cond delay="499"/>
                                          </p:stCondLst>
                                        </p:cTn>
                                        <p:tgtEl>
                                          <p:spTgt spid="59405"/>
                                        </p:tgtEl>
                                        <p:attrNameLst>
                                          <p:attrName>style.visibility</p:attrName>
                                        </p:attrNameLst>
                                      </p:cBhvr>
                                      <p:to>
                                        <p:strVal val="hidden"/>
                                      </p:to>
                                    </p:set>
                                  </p:childTnLst>
                                </p:cTn>
                              </p:par>
                            </p:childTnLst>
                          </p:cTn>
                        </p:par>
                      </p:childTnLst>
                    </p:cTn>
                  </p:par>
                  <p:par>
                    <p:cTn id="63" fill="hold" nodeType="clickPar">
                      <p:stCondLst>
                        <p:cond delay="indefinite"/>
                      </p:stCondLst>
                      <p:childTnLst>
                        <p:par>
                          <p:cTn id="64" fill="hold" nodeType="withGroup">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59406"/>
                                        </p:tgtEl>
                                        <p:attrNameLst>
                                          <p:attrName>style.visibility</p:attrName>
                                        </p:attrNameLst>
                                      </p:cBhvr>
                                      <p:to>
                                        <p:strVal val="visible"/>
                                      </p:to>
                                    </p:set>
                                    <p:anim calcmode="lin" valueType="num">
                                      <p:cBhvr additive="base">
                                        <p:cTn id="67" dur="500" fill="hold"/>
                                        <p:tgtEl>
                                          <p:spTgt spid="59406"/>
                                        </p:tgtEl>
                                        <p:attrNameLst>
                                          <p:attrName>ppt_x</p:attrName>
                                        </p:attrNameLst>
                                      </p:cBhvr>
                                      <p:tavLst>
                                        <p:tav tm="0">
                                          <p:val>
                                            <p:strVal val="#ppt_x"/>
                                          </p:val>
                                        </p:tav>
                                        <p:tav tm="100000">
                                          <p:val>
                                            <p:strVal val="#ppt_x"/>
                                          </p:val>
                                        </p:tav>
                                      </p:tavLst>
                                    </p:anim>
                                    <p:anim calcmode="lin" valueType="num">
                                      <p:cBhvr additive="base">
                                        <p:cTn id="68" dur="500" fill="hold"/>
                                        <p:tgtEl>
                                          <p:spTgt spid="59406"/>
                                        </p:tgtEl>
                                        <p:attrNameLst>
                                          <p:attrName>ppt_y</p:attrName>
                                        </p:attrNameLst>
                                      </p:cBhvr>
                                      <p:tavLst>
                                        <p:tav tm="0">
                                          <p:val>
                                            <p:strVal val="1+#ppt_h/2"/>
                                          </p:val>
                                        </p:tav>
                                        <p:tav tm="100000">
                                          <p:val>
                                            <p:strVal val="#ppt_y"/>
                                          </p:val>
                                        </p:tav>
                                      </p:tavLst>
                                    </p:anim>
                                  </p:childTnLst>
                                </p:cTn>
                              </p:par>
                            </p:childTnLst>
                          </p:cTn>
                        </p:par>
                      </p:childTnLst>
                    </p:cTn>
                  </p:par>
                  <p:par>
                    <p:cTn id="69" fill="hold" nodeType="clickPar">
                      <p:stCondLst>
                        <p:cond delay="indefinite"/>
                      </p:stCondLst>
                      <p:childTnLst>
                        <p:par>
                          <p:cTn id="70" fill="hold" nodeType="withGroup">
                            <p:stCondLst>
                              <p:cond delay="0"/>
                            </p:stCondLst>
                            <p:childTnLst>
                              <p:par>
                                <p:cTn id="71" presetID="2" presetClass="exit" presetSubtype="4" fill="hold" grpId="1" nodeType="clickEffect">
                                  <p:stCondLst>
                                    <p:cond delay="0"/>
                                  </p:stCondLst>
                                  <p:childTnLst>
                                    <p:anim calcmode="lin" valueType="num">
                                      <p:cBhvr additive="base">
                                        <p:cTn id="72" dur="500"/>
                                        <p:tgtEl>
                                          <p:spTgt spid="59406"/>
                                        </p:tgtEl>
                                        <p:attrNameLst>
                                          <p:attrName>ppt_x</p:attrName>
                                        </p:attrNameLst>
                                      </p:cBhvr>
                                      <p:tavLst>
                                        <p:tav tm="0">
                                          <p:val>
                                            <p:strVal val="ppt_x"/>
                                          </p:val>
                                        </p:tav>
                                        <p:tav tm="100000">
                                          <p:val>
                                            <p:strVal val="ppt_x"/>
                                          </p:val>
                                        </p:tav>
                                      </p:tavLst>
                                    </p:anim>
                                    <p:anim calcmode="lin" valueType="num">
                                      <p:cBhvr additive="base">
                                        <p:cTn id="73" dur="500"/>
                                        <p:tgtEl>
                                          <p:spTgt spid="59406"/>
                                        </p:tgtEl>
                                        <p:attrNameLst>
                                          <p:attrName>ppt_y</p:attrName>
                                        </p:attrNameLst>
                                      </p:cBhvr>
                                      <p:tavLst>
                                        <p:tav tm="0">
                                          <p:val>
                                            <p:strVal val="ppt_y"/>
                                          </p:val>
                                        </p:tav>
                                        <p:tav tm="100000">
                                          <p:val>
                                            <p:strVal val="1+ppt_h/2"/>
                                          </p:val>
                                        </p:tav>
                                      </p:tavLst>
                                    </p:anim>
                                    <p:set>
                                      <p:cBhvr>
                                        <p:cTn id="74" dur="1" fill="hold">
                                          <p:stCondLst>
                                            <p:cond delay="499"/>
                                          </p:stCondLst>
                                        </p:cTn>
                                        <p:tgtEl>
                                          <p:spTgt spid="5940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401" grpId="0" animBg="1"/>
      <p:bldP spid="59401" grpId="1" animBg="1"/>
      <p:bldP spid="59402" grpId="0" animBg="1"/>
      <p:bldP spid="59402" grpId="1" animBg="1"/>
      <p:bldP spid="59403" grpId="0" animBg="1"/>
      <p:bldP spid="59403" grpId="1" animBg="1"/>
      <p:bldP spid="59404" grpId="0" animBg="1"/>
      <p:bldP spid="59404" grpId="1" animBg="1"/>
      <p:bldP spid="59405" grpId="0" animBg="1"/>
      <p:bldP spid="59405" grpId="1" animBg="1"/>
      <p:bldP spid="59406" grpId="0" animBg="1"/>
      <p:bldP spid="59406" grpId="1"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Slide Number Placeholder 4"/>
          <p:cNvSpPr txBox="1">
            <a:spLocks noGrp="1"/>
          </p:cNvSpPr>
          <p:nvPr/>
        </p:nvSpPr>
        <p:spPr bwMode="auto">
          <a:xfrm>
            <a:off x="67818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90000"/>
              <a:buFont typeface="Wingdings" panose="05000000000000000000" pitchFamily="2" charset="2"/>
              <a:buChar char="n"/>
              <a:defRPr sz="2800">
                <a:solidFill>
                  <a:schemeClr val="tx1"/>
                </a:solidFill>
                <a:latin typeface="Arial" panose="020B0604020202020204" pitchFamily="34" charset="0"/>
              </a:defRPr>
            </a:lvl1pPr>
            <a:lvl2pPr marL="742950" indent="-285750">
              <a:spcBef>
                <a:spcPct val="20000"/>
              </a:spcBef>
              <a:buClr>
                <a:schemeClr val="accent1"/>
              </a:buClr>
              <a:buSzPct val="75000"/>
              <a:buFont typeface="Wingdings" panose="05000000000000000000" pitchFamily="2" charset="2"/>
              <a:buChar char="n"/>
              <a:defRPr sz="2600">
                <a:solidFill>
                  <a:schemeClr val="tx1"/>
                </a:solidFill>
                <a:latin typeface="Arial" panose="020B0604020202020204" pitchFamily="34" charset="0"/>
              </a:defRPr>
            </a:lvl2pPr>
            <a:lvl3pPr marL="1143000" indent="-228600">
              <a:spcBef>
                <a:spcPct val="20000"/>
              </a:spcBef>
              <a:buClr>
                <a:schemeClr val="folHlink"/>
              </a:buClr>
              <a:buSzPct val="55000"/>
              <a:buFont typeface="Wingdings" panose="05000000000000000000" pitchFamily="2" charset="2"/>
              <a:buChar char="n"/>
              <a:defRPr sz="2300">
                <a:solidFill>
                  <a:schemeClr val="tx1"/>
                </a:solidFill>
                <a:latin typeface="Arial" panose="020B0604020202020204" pitchFamily="34" charset="0"/>
              </a:defRPr>
            </a:lvl3pPr>
            <a:lvl4pPr marL="16002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9pPr>
          </a:lstStyle>
          <a:p>
            <a:pPr algn="r" eaLnBrk="1" hangingPunct="1">
              <a:spcBef>
                <a:spcPct val="0"/>
              </a:spcBef>
              <a:buClrTx/>
              <a:buSzTx/>
              <a:buFontTx/>
              <a:buNone/>
            </a:pPr>
            <a:fld id="{9A6C8A5A-93F7-496F-B1EA-8420A9B25CC7}" type="slidenum">
              <a:rPr lang="en-US" altLang="en-US" sz="1000"/>
              <a:pPr algn="r" eaLnBrk="1" hangingPunct="1">
                <a:spcBef>
                  <a:spcPct val="0"/>
                </a:spcBef>
                <a:buClrTx/>
                <a:buSzTx/>
                <a:buFontTx/>
                <a:buNone/>
              </a:pPr>
              <a:t>81</a:t>
            </a:fld>
            <a:endParaRPr lang="en-US" altLang="en-US" sz="1000"/>
          </a:p>
        </p:txBody>
      </p:sp>
      <p:sp>
        <p:nvSpPr>
          <p:cNvPr id="62467" name="Text Box 2"/>
          <p:cNvSpPr txBox="1">
            <a:spLocks noChangeArrowheads="1"/>
          </p:cNvSpPr>
          <p:nvPr/>
        </p:nvSpPr>
        <p:spPr bwMode="auto">
          <a:xfrm>
            <a:off x="609600" y="533400"/>
            <a:ext cx="8229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90000"/>
              <a:buFont typeface="Wingdings" panose="05000000000000000000" pitchFamily="2" charset="2"/>
              <a:buChar char="n"/>
              <a:defRPr sz="2800">
                <a:solidFill>
                  <a:schemeClr val="tx1"/>
                </a:solidFill>
                <a:latin typeface="Arial" panose="020B0604020202020204" pitchFamily="34" charset="0"/>
              </a:defRPr>
            </a:lvl1pPr>
            <a:lvl2pPr marL="742950" indent="-285750">
              <a:spcBef>
                <a:spcPct val="20000"/>
              </a:spcBef>
              <a:buClr>
                <a:schemeClr val="accent1"/>
              </a:buClr>
              <a:buSzPct val="75000"/>
              <a:buFont typeface="Wingdings" panose="05000000000000000000" pitchFamily="2" charset="2"/>
              <a:buChar char="n"/>
              <a:defRPr sz="2600">
                <a:solidFill>
                  <a:schemeClr val="tx1"/>
                </a:solidFill>
                <a:latin typeface="Arial" panose="020B0604020202020204" pitchFamily="34" charset="0"/>
              </a:defRPr>
            </a:lvl2pPr>
            <a:lvl3pPr marL="1143000" indent="-228600">
              <a:spcBef>
                <a:spcPct val="20000"/>
              </a:spcBef>
              <a:buClr>
                <a:schemeClr val="folHlink"/>
              </a:buClr>
              <a:buSzPct val="55000"/>
              <a:buFont typeface="Wingdings" panose="05000000000000000000" pitchFamily="2" charset="2"/>
              <a:buChar char="n"/>
              <a:defRPr sz="2300">
                <a:solidFill>
                  <a:schemeClr val="tx1"/>
                </a:solidFill>
                <a:latin typeface="Arial" panose="020B0604020202020204" pitchFamily="34" charset="0"/>
              </a:defRPr>
            </a:lvl3pPr>
            <a:lvl4pPr marL="16002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9pPr>
          </a:lstStyle>
          <a:p>
            <a:pPr>
              <a:spcBef>
                <a:spcPct val="50000"/>
              </a:spcBef>
              <a:buClrTx/>
              <a:buSzTx/>
              <a:buFontTx/>
              <a:buNone/>
            </a:pPr>
            <a:endParaRPr lang="en-AU" altLang="en-US" sz="2400">
              <a:latin typeface="Times New Roman" panose="02020603050405020304" pitchFamily="18" charset="0"/>
            </a:endParaRPr>
          </a:p>
        </p:txBody>
      </p:sp>
      <p:sp>
        <p:nvSpPr>
          <p:cNvPr id="62468" name="Text Box 4"/>
          <p:cNvSpPr txBox="1">
            <a:spLocks noChangeArrowheads="1"/>
          </p:cNvSpPr>
          <p:nvPr/>
        </p:nvSpPr>
        <p:spPr bwMode="auto">
          <a:xfrm>
            <a:off x="762000" y="838200"/>
            <a:ext cx="6096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90000"/>
              <a:buFont typeface="Wingdings" panose="05000000000000000000" pitchFamily="2" charset="2"/>
              <a:buChar char="n"/>
              <a:defRPr sz="2800">
                <a:solidFill>
                  <a:schemeClr val="tx1"/>
                </a:solidFill>
                <a:latin typeface="Arial" panose="020B0604020202020204" pitchFamily="34" charset="0"/>
              </a:defRPr>
            </a:lvl1pPr>
            <a:lvl2pPr marL="742950" indent="-285750">
              <a:spcBef>
                <a:spcPct val="20000"/>
              </a:spcBef>
              <a:buClr>
                <a:schemeClr val="accent1"/>
              </a:buClr>
              <a:buSzPct val="75000"/>
              <a:buFont typeface="Wingdings" panose="05000000000000000000" pitchFamily="2" charset="2"/>
              <a:buChar char="n"/>
              <a:defRPr sz="2600">
                <a:solidFill>
                  <a:schemeClr val="tx1"/>
                </a:solidFill>
                <a:latin typeface="Arial" panose="020B0604020202020204" pitchFamily="34" charset="0"/>
              </a:defRPr>
            </a:lvl2pPr>
            <a:lvl3pPr marL="1143000" indent="-228600">
              <a:spcBef>
                <a:spcPct val="20000"/>
              </a:spcBef>
              <a:buClr>
                <a:schemeClr val="folHlink"/>
              </a:buClr>
              <a:buSzPct val="55000"/>
              <a:buFont typeface="Wingdings" panose="05000000000000000000" pitchFamily="2" charset="2"/>
              <a:buChar char="n"/>
              <a:defRPr sz="2300">
                <a:solidFill>
                  <a:schemeClr val="tx1"/>
                </a:solidFill>
                <a:latin typeface="Arial" panose="020B0604020202020204" pitchFamily="34" charset="0"/>
              </a:defRPr>
            </a:lvl3pPr>
            <a:lvl4pPr marL="16002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9pPr>
          </a:lstStyle>
          <a:p>
            <a:pPr algn="ctr">
              <a:spcBef>
                <a:spcPct val="0"/>
              </a:spcBef>
              <a:buClrTx/>
              <a:buSzTx/>
              <a:buFontTx/>
              <a:buNone/>
            </a:pPr>
            <a:r>
              <a:rPr lang="en-US" altLang="en-US" sz="2400">
                <a:solidFill>
                  <a:srgbClr val="000000"/>
                </a:solidFill>
                <a:latin typeface="Times New Roman" panose="02020603050405020304" pitchFamily="18" charset="0"/>
              </a:rPr>
              <a:t>Parallelizing sequential problem-Amdahl’s law</a:t>
            </a:r>
            <a:endParaRPr lang="en-US" altLang="en-US" sz="2400">
              <a:latin typeface="Times New Roman" panose="02020603050405020304" pitchFamily="18" charset="0"/>
            </a:endParaRPr>
          </a:p>
        </p:txBody>
      </p:sp>
      <p:pic>
        <p:nvPicPr>
          <p:cNvPr id="62469" name="Picture 15" descr="Picture3"/>
          <p:cNvPicPr>
            <a:picLocks noGrp="1" noChangeAspect="1" noChangeArrowheads="1"/>
          </p:cNvPicPr>
          <p:nvPr>
            <p:ph idx="4294967295"/>
          </p:nvPr>
        </p:nvPicPr>
        <p:blipFill>
          <a:blip r:embed="rId3">
            <a:extLst>
              <a:ext uri="{28A0092B-C50C-407E-A947-70E740481C1C}">
                <a14:useLocalDpi xmlns:a14="http://schemas.microsoft.com/office/drawing/2010/main" val="0"/>
              </a:ext>
            </a:extLst>
          </a:blip>
          <a:srcRect/>
          <a:stretch>
            <a:fillRect/>
          </a:stretch>
        </p:blipFill>
        <p:spPr>
          <a:xfrm>
            <a:off x="2362200" y="1619250"/>
            <a:ext cx="5745403" cy="3619500"/>
          </a:xfrm>
          <a:noFill/>
        </p:spPr>
      </p:pic>
      <p:graphicFrame>
        <p:nvGraphicFramePr>
          <p:cNvPr id="2" name="Object 1"/>
          <p:cNvGraphicFramePr>
            <a:graphicFrameLocks noChangeAspect="1"/>
          </p:cNvGraphicFramePr>
          <p:nvPr>
            <p:extLst>
              <p:ext uri="{D42A27DB-BD31-4B8C-83A1-F6EECF244321}">
                <p14:modId xmlns:p14="http://schemas.microsoft.com/office/powerpoint/2010/main" val="296831730"/>
              </p:ext>
            </p:extLst>
          </p:nvPr>
        </p:nvGraphicFramePr>
        <p:xfrm>
          <a:off x="981075" y="4768334"/>
          <a:ext cx="685800" cy="1003300"/>
        </p:xfrm>
        <a:graphic>
          <a:graphicData uri="http://schemas.openxmlformats.org/presentationml/2006/ole">
            <mc:AlternateContent xmlns:mc="http://schemas.openxmlformats.org/markup-compatibility/2006">
              <mc:Choice xmlns:v="urn:schemas-microsoft-com:vml" Requires="v">
                <p:oleObj spid="_x0000_s62807" name="Equation" r:id="rId4" imgW="685800" imgH="1002960" progId="Equation.DSMT4">
                  <p:embed/>
                </p:oleObj>
              </mc:Choice>
              <mc:Fallback>
                <p:oleObj name="Equation" r:id="rId4" imgW="685800" imgH="1002960" progId="Equation.DSMT4">
                  <p:embed/>
                  <p:pic>
                    <p:nvPicPr>
                      <p:cNvPr id="0" name=""/>
                      <p:cNvPicPr/>
                      <p:nvPr/>
                    </p:nvPicPr>
                    <p:blipFill>
                      <a:blip r:embed="rId5"/>
                      <a:stretch>
                        <a:fillRect/>
                      </a:stretch>
                    </p:blipFill>
                    <p:spPr>
                      <a:xfrm>
                        <a:off x="981075" y="4768334"/>
                        <a:ext cx="685800" cy="1003300"/>
                      </a:xfrm>
                      <a:prstGeom prst="rect">
                        <a:avLst/>
                      </a:prstGeom>
                    </p:spPr>
                  </p:pic>
                </p:oleObj>
              </mc:Fallback>
            </mc:AlternateContent>
          </a:graphicData>
        </a:graphic>
      </p:graphicFrame>
      <p:sp>
        <p:nvSpPr>
          <p:cNvPr id="3" name="TextBox 2"/>
          <p:cNvSpPr txBox="1"/>
          <p:nvPr/>
        </p:nvSpPr>
        <p:spPr>
          <a:xfrm>
            <a:off x="762000" y="4399002"/>
            <a:ext cx="1454244" cy="369332"/>
          </a:xfrm>
          <a:prstGeom prst="rect">
            <a:avLst/>
          </a:prstGeom>
          <a:noFill/>
        </p:spPr>
        <p:txBody>
          <a:bodyPr wrap="none" rtlCol="0">
            <a:spAutoFit/>
          </a:bodyPr>
          <a:lstStyle/>
          <a:p>
            <a:r>
              <a:rPr lang="en-US" b="1" dirty="0"/>
              <a:t>Alternative:</a:t>
            </a:r>
            <a:endParaRPr lang="en-GB" b="1" dirty="0"/>
          </a:p>
        </p:txBody>
      </p:sp>
      <p:graphicFrame>
        <p:nvGraphicFramePr>
          <p:cNvPr id="4" name="Object 3"/>
          <p:cNvGraphicFramePr>
            <a:graphicFrameLocks noChangeAspect="1"/>
          </p:cNvGraphicFramePr>
          <p:nvPr>
            <p:extLst>
              <p:ext uri="{D42A27DB-BD31-4B8C-83A1-F6EECF244321}">
                <p14:modId xmlns:p14="http://schemas.microsoft.com/office/powerpoint/2010/main" val="670566426"/>
              </p:ext>
            </p:extLst>
          </p:nvPr>
        </p:nvGraphicFramePr>
        <p:xfrm>
          <a:off x="419100" y="6108700"/>
          <a:ext cx="190500" cy="330200"/>
        </p:xfrm>
        <a:graphic>
          <a:graphicData uri="http://schemas.openxmlformats.org/presentationml/2006/ole">
            <mc:AlternateContent xmlns:mc="http://schemas.openxmlformats.org/markup-compatibility/2006">
              <mc:Choice xmlns:v="urn:schemas-microsoft-com:vml" Requires="v">
                <p:oleObj spid="_x0000_s62808" name="Equation" r:id="rId6" imgW="190440" imgH="330120" progId="Equation.DSMT4">
                  <p:embed/>
                </p:oleObj>
              </mc:Choice>
              <mc:Fallback>
                <p:oleObj name="Equation" r:id="rId6" imgW="190440" imgH="330120" progId="Equation.DSMT4">
                  <p:embed/>
                  <p:pic>
                    <p:nvPicPr>
                      <p:cNvPr id="0" name=""/>
                      <p:cNvPicPr/>
                      <p:nvPr/>
                    </p:nvPicPr>
                    <p:blipFill>
                      <a:blip r:embed="rId7"/>
                      <a:stretch>
                        <a:fillRect/>
                      </a:stretch>
                    </p:blipFill>
                    <p:spPr>
                      <a:xfrm>
                        <a:off x="419100" y="6108700"/>
                        <a:ext cx="190500" cy="330200"/>
                      </a:xfrm>
                      <a:prstGeom prst="rect">
                        <a:avLst/>
                      </a:prstGeom>
                    </p:spPr>
                  </p:pic>
                </p:oleObj>
              </mc:Fallback>
            </mc:AlternateContent>
          </a:graphicData>
        </a:graphic>
      </p:graphicFrame>
      <p:sp>
        <p:nvSpPr>
          <p:cNvPr id="5" name="Rectangle 4"/>
          <p:cNvSpPr/>
          <p:nvPr/>
        </p:nvSpPr>
        <p:spPr>
          <a:xfrm>
            <a:off x="609600" y="6108700"/>
            <a:ext cx="4660250" cy="369332"/>
          </a:xfrm>
          <a:prstGeom prst="rect">
            <a:avLst/>
          </a:prstGeom>
        </p:spPr>
        <p:txBody>
          <a:bodyPr wrap="none">
            <a:spAutoFit/>
          </a:bodyPr>
          <a:lstStyle/>
          <a:p>
            <a:r>
              <a:rPr lang="en-GB" dirty="0"/>
              <a:t>is the serial ratio (non-parallelizable portion)</a:t>
            </a:r>
          </a:p>
        </p:txBody>
      </p:sp>
      <p:graphicFrame>
        <p:nvGraphicFramePr>
          <p:cNvPr id="11" name="Object 10"/>
          <p:cNvGraphicFramePr>
            <a:graphicFrameLocks noChangeAspect="1"/>
          </p:cNvGraphicFramePr>
          <p:nvPr>
            <p:extLst>
              <p:ext uri="{D42A27DB-BD31-4B8C-83A1-F6EECF244321}">
                <p14:modId xmlns:p14="http://schemas.microsoft.com/office/powerpoint/2010/main" val="2960873737"/>
              </p:ext>
            </p:extLst>
          </p:nvPr>
        </p:nvGraphicFramePr>
        <p:xfrm>
          <a:off x="406400" y="6402388"/>
          <a:ext cx="215900" cy="355600"/>
        </p:xfrm>
        <a:graphic>
          <a:graphicData uri="http://schemas.openxmlformats.org/presentationml/2006/ole">
            <mc:AlternateContent xmlns:mc="http://schemas.openxmlformats.org/markup-compatibility/2006">
              <mc:Choice xmlns:v="urn:schemas-microsoft-com:vml" Requires="v">
                <p:oleObj spid="_x0000_s62809" name="Equation" r:id="rId8" imgW="215640" imgH="355320" progId="Equation.DSMT4">
                  <p:embed/>
                </p:oleObj>
              </mc:Choice>
              <mc:Fallback>
                <p:oleObj name="Equation" r:id="rId8" imgW="215640" imgH="355320" progId="Equation.DSMT4">
                  <p:embed/>
                  <p:pic>
                    <p:nvPicPr>
                      <p:cNvPr id="0" name=""/>
                      <p:cNvPicPr/>
                      <p:nvPr/>
                    </p:nvPicPr>
                    <p:blipFill>
                      <a:blip r:embed="rId9"/>
                      <a:stretch>
                        <a:fillRect/>
                      </a:stretch>
                    </p:blipFill>
                    <p:spPr>
                      <a:xfrm>
                        <a:off x="406400" y="6402388"/>
                        <a:ext cx="215900" cy="355600"/>
                      </a:xfrm>
                      <a:prstGeom prst="rect">
                        <a:avLst/>
                      </a:prstGeom>
                    </p:spPr>
                  </p:pic>
                </p:oleObj>
              </mc:Fallback>
            </mc:AlternateContent>
          </a:graphicData>
        </a:graphic>
      </p:graphicFrame>
      <p:sp>
        <p:nvSpPr>
          <p:cNvPr id="12" name="Rectangle 11"/>
          <p:cNvSpPr/>
          <p:nvPr/>
        </p:nvSpPr>
        <p:spPr>
          <a:xfrm>
            <a:off x="609600" y="6415643"/>
            <a:ext cx="4390946" cy="369332"/>
          </a:xfrm>
          <a:prstGeom prst="rect">
            <a:avLst/>
          </a:prstGeom>
        </p:spPr>
        <p:txBody>
          <a:bodyPr wrap="none">
            <a:spAutoFit/>
          </a:bodyPr>
          <a:lstStyle/>
          <a:p>
            <a:r>
              <a:rPr lang="en-GB" dirty="0"/>
              <a:t>is the parallel ratio (parallelizable portion)</a:t>
            </a:r>
          </a:p>
        </p:txBody>
      </p:sp>
      <p:graphicFrame>
        <p:nvGraphicFramePr>
          <p:cNvPr id="13" name="Object 12"/>
          <p:cNvGraphicFramePr>
            <a:graphicFrameLocks noChangeAspect="1"/>
          </p:cNvGraphicFramePr>
          <p:nvPr>
            <p:extLst>
              <p:ext uri="{D42A27DB-BD31-4B8C-83A1-F6EECF244321}">
                <p14:modId xmlns:p14="http://schemas.microsoft.com/office/powerpoint/2010/main" val="2446913849"/>
              </p:ext>
            </p:extLst>
          </p:nvPr>
        </p:nvGraphicFramePr>
        <p:xfrm>
          <a:off x="5302250" y="6153150"/>
          <a:ext cx="203200" cy="241300"/>
        </p:xfrm>
        <a:graphic>
          <a:graphicData uri="http://schemas.openxmlformats.org/presentationml/2006/ole">
            <mc:AlternateContent xmlns:mc="http://schemas.openxmlformats.org/markup-compatibility/2006">
              <mc:Choice xmlns:v="urn:schemas-microsoft-com:vml" Requires="v">
                <p:oleObj spid="_x0000_s62810" name="Equation" r:id="rId10" imgW="203040" imgH="241200" progId="Equation.DSMT4">
                  <p:embed/>
                </p:oleObj>
              </mc:Choice>
              <mc:Fallback>
                <p:oleObj name="Equation" r:id="rId10" imgW="203040" imgH="241200" progId="Equation.DSMT4">
                  <p:embed/>
                  <p:pic>
                    <p:nvPicPr>
                      <p:cNvPr id="0" name=""/>
                      <p:cNvPicPr/>
                      <p:nvPr/>
                    </p:nvPicPr>
                    <p:blipFill>
                      <a:blip r:embed="rId11"/>
                      <a:stretch>
                        <a:fillRect/>
                      </a:stretch>
                    </p:blipFill>
                    <p:spPr>
                      <a:xfrm>
                        <a:off x="5302250" y="6153150"/>
                        <a:ext cx="203200" cy="241300"/>
                      </a:xfrm>
                      <a:prstGeom prst="rect">
                        <a:avLst/>
                      </a:prstGeom>
                    </p:spPr>
                  </p:pic>
                </p:oleObj>
              </mc:Fallback>
            </mc:AlternateContent>
          </a:graphicData>
        </a:graphic>
      </p:graphicFrame>
      <p:sp>
        <p:nvSpPr>
          <p:cNvPr id="14" name="Rectangle 13"/>
          <p:cNvSpPr/>
          <p:nvPr/>
        </p:nvSpPr>
        <p:spPr>
          <a:xfrm>
            <a:off x="5533946" y="6089134"/>
            <a:ext cx="1646605" cy="646331"/>
          </a:xfrm>
          <a:prstGeom prst="rect">
            <a:avLst/>
          </a:prstGeom>
        </p:spPr>
        <p:txBody>
          <a:bodyPr wrap="none">
            <a:spAutoFit/>
          </a:bodyPr>
          <a:lstStyle/>
          <a:p>
            <a:r>
              <a:rPr lang="en-GB" dirty="0"/>
              <a:t>is the number </a:t>
            </a:r>
          </a:p>
          <a:p>
            <a:r>
              <a:rPr lang="en-GB" dirty="0"/>
              <a:t>of processors</a:t>
            </a: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Slide Number Placeholder 5"/>
          <p:cNvSpPr txBox="1">
            <a:spLocks noGrp="1"/>
          </p:cNvSpPr>
          <p:nvPr/>
        </p:nvSpPr>
        <p:spPr bwMode="auto">
          <a:xfrm>
            <a:off x="67818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90000"/>
              <a:buFont typeface="Wingdings" panose="05000000000000000000" pitchFamily="2" charset="2"/>
              <a:buChar char="n"/>
              <a:defRPr sz="2800">
                <a:solidFill>
                  <a:schemeClr val="tx1"/>
                </a:solidFill>
                <a:latin typeface="Arial" panose="020B0604020202020204" pitchFamily="34" charset="0"/>
              </a:defRPr>
            </a:lvl1pPr>
            <a:lvl2pPr marL="742950" indent="-285750">
              <a:spcBef>
                <a:spcPct val="20000"/>
              </a:spcBef>
              <a:buClr>
                <a:schemeClr val="accent1"/>
              </a:buClr>
              <a:buSzPct val="75000"/>
              <a:buFont typeface="Wingdings" panose="05000000000000000000" pitchFamily="2" charset="2"/>
              <a:buChar char="n"/>
              <a:defRPr sz="2600">
                <a:solidFill>
                  <a:schemeClr val="tx1"/>
                </a:solidFill>
                <a:latin typeface="Arial" panose="020B0604020202020204" pitchFamily="34" charset="0"/>
              </a:defRPr>
            </a:lvl2pPr>
            <a:lvl3pPr marL="1143000" indent="-228600">
              <a:spcBef>
                <a:spcPct val="20000"/>
              </a:spcBef>
              <a:buClr>
                <a:schemeClr val="folHlink"/>
              </a:buClr>
              <a:buSzPct val="55000"/>
              <a:buFont typeface="Wingdings" panose="05000000000000000000" pitchFamily="2" charset="2"/>
              <a:buChar char="n"/>
              <a:defRPr sz="2300">
                <a:solidFill>
                  <a:schemeClr val="tx1"/>
                </a:solidFill>
                <a:latin typeface="Arial" panose="020B0604020202020204" pitchFamily="34" charset="0"/>
              </a:defRPr>
            </a:lvl3pPr>
            <a:lvl4pPr marL="16002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9pPr>
          </a:lstStyle>
          <a:p>
            <a:pPr algn="r" eaLnBrk="1" hangingPunct="1">
              <a:spcBef>
                <a:spcPct val="0"/>
              </a:spcBef>
              <a:buClrTx/>
              <a:buSzTx/>
              <a:buFontTx/>
              <a:buNone/>
            </a:pPr>
            <a:fld id="{85CA6375-390A-444F-AFC1-ECAF61153C42}" type="slidenum">
              <a:rPr lang="en-US" altLang="en-US" sz="1000"/>
              <a:pPr algn="r" eaLnBrk="1" hangingPunct="1">
                <a:spcBef>
                  <a:spcPct val="0"/>
                </a:spcBef>
                <a:buClrTx/>
                <a:buSzTx/>
                <a:buFontTx/>
                <a:buNone/>
              </a:pPr>
              <a:t>82</a:t>
            </a:fld>
            <a:endParaRPr lang="en-US" altLang="en-US" sz="1000"/>
          </a:p>
        </p:txBody>
      </p:sp>
      <p:sp>
        <p:nvSpPr>
          <p:cNvPr id="63491" name="Text Box 2"/>
          <p:cNvSpPr txBox="1">
            <a:spLocks noChangeArrowheads="1"/>
          </p:cNvSpPr>
          <p:nvPr/>
        </p:nvSpPr>
        <p:spPr bwMode="auto">
          <a:xfrm>
            <a:off x="762000" y="1600200"/>
            <a:ext cx="8229600" cy="452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90000"/>
              <a:buFont typeface="Wingdings" panose="05000000000000000000" pitchFamily="2" charset="2"/>
              <a:buChar char="n"/>
              <a:defRPr sz="2800">
                <a:solidFill>
                  <a:schemeClr val="tx1"/>
                </a:solidFill>
                <a:latin typeface="Arial" panose="020B0604020202020204" pitchFamily="34" charset="0"/>
              </a:defRPr>
            </a:lvl1pPr>
            <a:lvl2pPr marL="742950" indent="-285750">
              <a:spcBef>
                <a:spcPct val="20000"/>
              </a:spcBef>
              <a:buClr>
                <a:schemeClr val="accent1"/>
              </a:buClr>
              <a:buSzPct val="75000"/>
              <a:buFont typeface="Wingdings" panose="05000000000000000000" pitchFamily="2" charset="2"/>
              <a:buChar char="n"/>
              <a:defRPr sz="2600">
                <a:solidFill>
                  <a:schemeClr val="tx1"/>
                </a:solidFill>
                <a:latin typeface="Arial" panose="020B0604020202020204" pitchFamily="34" charset="0"/>
              </a:defRPr>
            </a:lvl2pPr>
            <a:lvl3pPr marL="1143000" indent="-228600">
              <a:spcBef>
                <a:spcPct val="20000"/>
              </a:spcBef>
              <a:buClr>
                <a:schemeClr val="folHlink"/>
              </a:buClr>
              <a:buSzPct val="55000"/>
              <a:buFont typeface="Wingdings" panose="05000000000000000000" pitchFamily="2" charset="2"/>
              <a:buChar char="n"/>
              <a:defRPr sz="2300">
                <a:solidFill>
                  <a:schemeClr val="tx1"/>
                </a:solidFill>
                <a:latin typeface="Arial" panose="020B0604020202020204" pitchFamily="34" charset="0"/>
              </a:defRPr>
            </a:lvl3pPr>
            <a:lvl4pPr marL="16002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9pPr>
          </a:lstStyle>
          <a:p>
            <a:pPr>
              <a:spcBef>
                <a:spcPct val="50000"/>
              </a:spcBef>
              <a:buClrTx/>
              <a:buSzTx/>
              <a:buFontTx/>
              <a:buNone/>
            </a:pPr>
            <a:r>
              <a:rPr lang="en-US" altLang="en-US" sz="2400" dirty="0">
                <a:latin typeface="Times New Roman" panose="02020603050405020304" pitchFamily="18" charset="0"/>
              </a:rPr>
              <a:t>This equation is known as </a:t>
            </a:r>
            <a:r>
              <a:rPr lang="en-US" altLang="en-US" sz="2400" b="1" dirty="0">
                <a:latin typeface="Times New Roman" panose="02020603050405020304" pitchFamily="18" charset="0"/>
              </a:rPr>
              <a:t>Amdahl’s law</a:t>
            </a:r>
            <a:r>
              <a:rPr lang="en-US" altLang="en-US" sz="2400" dirty="0">
                <a:latin typeface="Times New Roman" panose="02020603050405020304" pitchFamily="18" charset="0"/>
              </a:rPr>
              <a:t>.</a:t>
            </a:r>
          </a:p>
          <a:p>
            <a:pPr>
              <a:spcBef>
                <a:spcPct val="50000"/>
              </a:spcBef>
              <a:buClrTx/>
              <a:buSzTx/>
              <a:buFontTx/>
              <a:buNone/>
            </a:pPr>
            <a:r>
              <a:rPr lang="en-US" altLang="en-US" sz="2400" dirty="0">
                <a:latin typeface="Times New Roman" panose="02020603050405020304" pitchFamily="18" charset="0"/>
              </a:rPr>
              <a:t>It shows S(n) plotted against number of processors and against f. If a significant increase in speed of computation is to be achieved, the fraction of computation that is executed by concurrent processes needs to be substantial fraction of the overall computation.</a:t>
            </a:r>
          </a:p>
          <a:p>
            <a:pPr>
              <a:spcBef>
                <a:spcPct val="50000"/>
              </a:spcBef>
              <a:buClrTx/>
              <a:buSzTx/>
              <a:buFontTx/>
              <a:buNone/>
            </a:pPr>
            <a:r>
              <a:rPr lang="en-US" altLang="en-US" sz="2400" b="1" dirty="0">
                <a:solidFill>
                  <a:srgbClr val="000000"/>
                </a:solidFill>
                <a:latin typeface="Times New Roman" panose="02020603050405020304" pitchFamily="18" charset="0"/>
              </a:rPr>
              <a:t>Even with infinite number of processors, maximum speedup limited to 1/</a:t>
            </a:r>
            <a:r>
              <a:rPr lang="en-US" altLang="en-US" sz="2400" b="1" i="1" dirty="0">
                <a:solidFill>
                  <a:srgbClr val="000000"/>
                </a:solidFill>
                <a:latin typeface="Times New Roman" panose="02020603050405020304" pitchFamily="18" charset="0"/>
              </a:rPr>
              <a:t>f</a:t>
            </a:r>
            <a:r>
              <a:rPr lang="en-US" altLang="en-US" sz="2400" b="1" dirty="0">
                <a:solidFill>
                  <a:srgbClr val="000000"/>
                </a:solidFill>
                <a:latin typeface="Times New Roman" panose="02020603050405020304" pitchFamily="18" charset="0"/>
              </a:rPr>
              <a:t>. </a:t>
            </a:r>
          </a:p>
          <a:p>
            <a:pPr>
              <a:spcBef>
                <a:spcPct val="50000"/>
              </a:spcBef>
              <a:buClrTx/>
              <a:buSzTx/>
              <a:buFontTx/>
              <a:buNone/>
            </a:pPr>
            <a:r>
              <a:rPr lang="en-US" altLang="en-US" sz="2400" dirty="0">
                <a:solidFill>
                  <a:srgbClr val="000000"/>
                </a:solidFill>
                <a:latin typeface="Times New Roman" panose="02020603050405020304" pitchFamily="18" charset="0"/>
              </a:rPr>
              <a:t>i.e.,  S(n)  =1/f</a:t>
            </a:r>
          </a:p>
          <a:p>
            <a:pPr>
              <a:spcBef>
                <a:spcPct val="50000"/>
              </a:spcBef>
              <a:buClrTx/>
              <a:buSzTx/>
              <a:buFontTx/>
              <a:buNone/>
            </a:pPr>
            <a:r>
              <a:rPr lang="en-US" altLang="en-US" sz="2400" dirty="0">
                <a:solidFill>
                  <a:srgbClr val="000000"/>
                </a:solidFill>
                <a:latin typeface="Times New Roman" panose="02020603050405020304" pitchFamily="18" charset="0"/>
              </a:rPr>
              <a:t>         n</a:t>
            </a:r>
            <a:r>
              <a:rPr lang="en-US" altLang="en-US" sz="2400" dirty="0">
                <a:solidFill>
                  <a:srgbClr val="000000"/>
                </a:solidFill>
                <a:latin typeface="Times New Roman" panose="02020603050405020304" pitchFamily="18" charset="0"/>
                <a:sym typeface="Symbol" panose="05050102010706020507" pitchFamily="18" charset="2"/>
              </a:rPr>
              <a:t> </a:t>
            </a:r>
            <a:endParaRPr lang="en-US" altLang="en-US" sz="2400" dirty="0">
              <a:latin typeface="Times New Roman" panose="02020603050405020304" pitchFamily="18" charset="0"/>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54C643BC-D689-4FAE-B986-6B5613D3FE20}"/>
              </a:ext>
            </a:extLst>
          </p:cNvPr>
          <p:cNvSpPr>
            <a:spLocks noGrp="1"/>
          </p:cNvSpPr>
          <p:nvPr>
            <p:ph type="dt" sz="quarter" idx="10"/>
          </p:nvPr>
        </p:nvSpPr>
        <p:spPr/>
        <p:txBody>
          <a:bodyPr/>
          <a:lstStyle>
            <a:lvl1pPr eaLnBrk="0" hangingPunct="0">
              <a:defRPr sz="2400">
                <a:solidFill>
                  <a:schemeClr val="tx1"/>
                </a:solidFill>
                <a:latin typeface="Times New Roman" panose="02020603050405020304" pitchFamily="18" charset="0"/>
                <a:ea typeface="ＭＳ Ｐゴシック" panose="020B0600070205080204" pitchFamily="34" charset="-128"/>
              </a:defRPr>
            </a:lvl1pPr>
            <a:lvl2pPr marL="37931725" indent="-37474525" eaLnBrk="0" hangingPunct="0">
              <a:defRPr sz="2400">
                <a:solidFill>
                  <a:schemeClr val="tx1"/>
                </a:solidFill>
                <a:latin typeface="Times New Roman" panose="02020603050405020304" pitchFamily="18" charset="0"/>
                <a:ea typeface="ＭＳ Ｐゴシック" panose="020B0600070205080204" pitchFamily="34" charset="-128"/>
              </a:defRPr>
            </a:lvl2pPr>
            <a:lvl3pPr eaLnBrk="0" hangingPunct="0">
              <a:defRPr sz="2400">
                <a:solidFill>
                  <a:schemeClr val="tx1"/>
                </a:solidFill>
                <a:latin typeface="Times New Roman" panose="02020603050405020304" pitchFamily="18" charset="0"/>
                <a:ea typeface="ＭＳ Ｐゴシック" panose="020B0600070205080204" pitchFamily="34" charset="-128"/>
              </a:defRPr>
            </a:lvl3pPr>
            <a:lvl4pPr eaLnBrk="0" hangingPunct="0">
              <a:defRPr sz="2400">
                <a:solidFill>
                  <a:schemeClr val="tx1"/>
                </a:solidFill>
                <a:latin typeface="Times New Roman" panose="02020603050405020304" pitchFamily="18" charset="0"/>
                <a:ea typeface="ＭＳ Ｐゴシック" panose="020B0600070205080204" pitchFamily="34" charset="-128"/>
              </a:defRPr>
            </a:lvl4pPr>
            <a:lvl5pPr eaLnBrk="0" hangingPunct="0">
              <a:defRPr sz="24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eaLnBrk="1" hangingPunct="1"/>
            <a:fld id="{19877C85-167B-4B21-B676-A15C248E14A1}" type="datetime1">
              <a:rPr lang="en-US" altLang="en-US" sz="1400">
                <a:latin typeface="Arial" panose="020B0604020202020204" pitchFamily="34" charset="0"/>
              </a:rPr>
              <a:pPr eaLnBrk="1" hangingPunct="1"/>
              <a:t>7/30/2020</a:t>
            </a:fld>
            <a:endParaRPr lang="en-US" altLang="en-US" sz="1400">
              <a:latin typeface="Arial" panose="020B0604020202020204" pitchFamily="34" charset="0"/>
            </a:endParaRPr>
          </a:p>
        </p:txBody>
      </p:sp>
      <p:sp>
        <p:nvSpPr>
          <p:cNvPr id="6" name="Slide Number Placeholder 5">
            <a:extLst>
              <a:ext uri="{FF2B5EF4-FFF2-40B4-BE49-F238E27FC236}">
                <a16:creationId xmlns:a16="http://schemas.microsoft.com/office/drawing/2014/main" id="{99377AF0-F27E-415A-B039-50FED8B37790}"/>
              </a:ext>
            </a:extLst>
          </p:cNvPr>
          <p:cNvSpPr>
            <a:spLocks noGrp="1"/>
          </p:cNvSpPr>
          <p:nvPr>
            <p:ph type="sldNum" sz="quarter" idx="12"/>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fontAlgn="base">
              <a:spcBef>
                <a:spcPct val="0"/>
              </a:spcBef>
              <a:spcAft>
                <a:spcPct val="0"/>
              </a:spcAft>
              <a:defRPr sz="1400" kern="1200">
                <a:solidFill>
                  <a:schemeClr val="tx1"/>
                </a:solidFill>
                <a:latin typeface="Arial" panose="020B0604020202020204" pitchFamily="34" charset="0"/>
                <a:ea typeface="ＭＳ Ｐゴシック" panose="020B0600070205080204" pitchFamily="34" charset="-128"/>
                <a:cs typeface="+mn-cs"/>
              </a:defRPr>
            </a:lvl1pPr>
            <a:lvl2pPr marL="457200" algn="l" rtl="0" fontAlgn="base">
              <a:spcBef>
                <a:spcPct val="0"/>
              </a:spcBef>
              <a:spcAft>
                <a:spcPct val="0"/>
              </a:spcAft>
              <a:defRPr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fontAlgn="base">
              <a:spcBef>
                <a:spcPct val="0"/>
              </a:spcBef>
              <a:spcAft>
                <a:spcPct val="0"/>
              </a:spcAft>
              <a:defRPr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fontAlgn="base">
              <a:spcBef>
                <a:spcPct val="0"/>
              </a:spcBef>
              <a:spcAft>
                <a:spcPct val="0"/>
              </a:spcAft>
              <a:defRPr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fontAlgn="base">
              <a:spcBef>
                <a:spcPct val="0"/>
              </a:spcBef>
              <a:spcAft>
                <a:spcPct val="0"/>
              </a:spcAft>
              <a:defRPr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Times New Roman" panose="02020603050405020304" pitchFamily="18" charset="0"/>
                <a:ea typeface="ＭＳ Ｐゴシック" panose="020B0600070205080204" pitchFamily="34" charset="-128"/>
                <a:cs typeface="+mn-cs"/>
              </a:defRPr>
            </a:lvl9pPr>
          </a:lstStyle>
          <a:p>
            <a:pPr eaLnBrk="1" hangingPunct="1"/>
            <a:fld id="{6FABB20C-C340-475E-AA8E-3E0C4A387DB4}" type="slidenum">
              <a:rPr lang="en-US" altLang="en-US" smtClean="0"/>
              <a:pPr eaLnBrk="1" hangingPunct="1"/>
              <a:t>83</a:t>
            </a:fld>
            <a:endParaRPr lang="en-US" altLang="en-US" sz="1400">
              <a:latin typeface="Arial" panose="020B0604020202020204" pitchFamily="34" charset="0"/>
            </a:endParaRPr>
          </a:p>
        </p:txBody>
      </p:sp>
      <p:sp>
        <p:nvSpPr>
          <p:cNvPr id="40965" name="Rectangle 2">
            <a:extLst>
              <a:ext uri="{FF2B5EF4-FFF2-40B4-BE49-F238E27FC236}">
                <a16:creationId xmlns:a16="http://schemas.microsoft.com/office/drawing/2014/main" id="{F674ED32-F39A-4544-876F-B7106F4F7052}"/>
              </a:ext>
            </a:extLst>
          </p:cNvPr>
          <p:cNvSpPr>
            <a:spLocks noGrp="1" noChangeArrowheads="1"/>
          </p:cNvSpPr>
          <p:nvPr>
            <p:ph type="title"/>
          </p:nvPr>
        </p:nvSpPr>
        <p:spPr/>
        <p:txBody>
          <a:bodyPr/>
          <a:lstStyle/>
          <a:p>
            <a:pPr eaLnBrk="1" hangingPunct="1"/>
            <a:r>
              <a:rPr lang="en-AU" altLang="en-US">
                <a:ea typeface="ＭＳ Ｐゴシック" panose="020B0600070205080204" pitchFamily="34" charset="-128"/>
              </a:rPr>
              <a:t>Amdahl's law </a:t>
            </a:r>
            <a:br>
              <a:rPr lang="en-AU" altLang="en-US">
                <a:ea typeface="ＭＳ Ｐゴシック" panose="020B0600070205080204" pitchFamily="34" charset="-128"/>
              </a:rPr>
            </a:br>
            <a:endParaRPr lang="en-AU" altLang="en-US">
              <a:ea typeface="ＭＳ Ｐゴシック" panose="020B0600070205080204" pitchFamily="34" charset="-128"/>
            </a:endParaRPr>
          </a:p>
        </p:txBody>
      </p:sp>
      <p:pic>
        <p:nvPicPr>
          <p:cNvPr id="40966" name="Picture 3" descr="648px-AmdahlsLaw_svg">
            <a:extLst>
              <a:ext uri="{FF2B5EF4-FFF2-40B4-BE49-F238E27FC236}">
                <a16:creationId xmlns:a16="http://schemas.microsoft.com/office/drawing/2014/main" id="{EF14D336-8319-448A-9959-4AE1DFD71F90}"/>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1562100" y="1727200"/>
            <a:ext cx="6172200" cy="4270375"/>
          </a:xfrm>
          <a:noFill/>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Date Placeholder 5">
            <a:extLst>
              <a:ext uri="{FF2B5EF4-FFF2-40B4-BE49-F238E27FC236}">
                <a16:creationId xmlns:a16="http://schemas.microsoft.com/office/drawing/2014/main" id="{36534B1D-FE8C-40A5-828A-4F3FC5090815}"/>
              </a:ext>
            </a:extLst>
          </p:cNvPr>
          <p:cNvSpPr>
            <a:spLocks noGrp="1"/>
          </p:cNvSpPr>
          <p:nvPr>
            <p:ph type="dt" sz="quarter" idx="10"/>
          </p:nvPr>
        </p:nvSpPr>
        <p:spPr/>
        <p:txBody>
          <a:bodyPr/>
          <a:lstStyle>
            <a:lvl1pPr eaLnBrk="0" hangingPunct="0">
              <a:defRPr sz="2400">
                <a:solidFill>
                  <a:schemeClr val="tx1"/>
                </a:solidFill>
                <a:latin typeface="Times New Roman" panose="02020603050405020304" pitchFamily="18" charset="0"/>
                <a:ea typeface="ＭＳ Ｐゴシック" panose="020B0600070205080204" pitchFamily="34" charset="-128"/>
              </a:defRPr>
            </a:lvl1pPr>
            <a:lvl2pPr marL="37931725" indent="-37474525" eaLnBrk="0" hangingPunct="0">
              <a:defRPr sz="2400">
                <a:solidFill>
                  <a:schemeClr val="tx1"/>
                </a:solidFill>
                <a:latin typeface="Times New Roman" panose="02020603050405020304" pitchFamily="18" charset="0"/>
                <a:ea typeface="ＭＳ Ｐゴシック" panose="020B0600070205080204" pitchFamily="34" charset="-128"/>
              </a:defRPr>
            </a:lvl2pPr>
            <a:lvl3pPr eaLnBrk="0" hangingPunct="0">
              <a:defRPr sz="2400">
                <a:solidFill>
                  <a:schemeClr val="tx1"/>
                </a:solidFill>
                <a:latin typeface="Times New Roman" panose="02020603050405020304" pitchFamily="18" charset="0"/>
                <a:ea typeface="ＭＳ Ｐゴシック" panose="020B0600070205080204" pitchFamily="34" charset="-128"/>
              </a:defRPr>
            </a:lvl3pPr>
            <a:lvl4pPr eaLnBrk="0" hangingPunct="0">
              <a:defRPr sz="2400">
                <a:solidFill>
                  <a:schemeClr val="tx1"/>
                </a:solidFill>
                <a:latin typeface="Times New Roman" panose="02020603050405020304" pitchFamily="18" charset="0"/>
                <a:ea typeface="ＭＳ Ｐゴシック" panose="020B0600070205080204" pitchFamily="34" charset="-128"/>
              </a:defRPr>
            </a:lvl4pPr>
            <a:lvl5pPr eaLnBrk="0" hangingPunct="0">
              <a:defRPr sz="24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eaLnBrk="1" hangingPunct="1"/>
            <a:fld id="{FCC6AB86-4577-4E03-813B-9B6BAF305779}" type="datetime1">
              <a:rPr lang="en-US" altLang="en-US" sz="1400">
                <a:latin typeface="Arial" panose="020B0604020202020204" pitchFamily="34" charset="0"/>
              </a:rPr>
              <a:pPr eaLnBrk="1" hangingPunct="1"/>
              <a:t>7/30/2020</a:t>
            </a:fld>
            <a:endParaRPr lang="en-US" altLang="en-US" sz="1400">
              <a:latin typeface="Arial" panose="020B0604020202020204" pitchFamily="34" charset="0"/>
            </a:endParaRPr>
          </a:p>
        </p:txBody>
      </p:sp>
      <p:sp>
        <p:nvSpPr>
          <p:cNvPr id="43014" name="Footer Placeholder 6">
            <a:extLst>
              <a:ext uri="{FF2B5EF4-FFF2-40B4-BE49-F238E27FC236}">
                <a16:creationId xmlns:a16="http://schemas.microsoft.com/office/drawing/2014/main" id="{CD2D9EE6-DFF4-49C3-A1C8-FFFC1DE3818E}"/>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ea typeface="ＭＳ Ｐゴシック" panose="020B0600070205080204" pitchFamily="34" charset="-128"/>
              </a:defRPr>
            </a:lvl1pPr>
            <a:lvl2pPr marL="37931725" indent="-37474525" eaLnBrk="0" hangingPunct="0">
              <a:defRPr sz="2400">
                <a:solidFill>
                  <a:schemeClr val="tx1"/>
                </a:solidFill>
                <a:latin typeface="Times New Roman" panose="02020603050405020304" pitchFamily="18" charset="0"/>
                <a:ea typeface="ＭＳ Ｐゴシック" panose="020B0600070205080204" pitchFamily="34" charset="-128"/>
              </a:defRPr>
            </a:lvl2pPr>
            <a:lvl3pPr eaLnBrk="0" hangingPunct="0">
              <a:defRPr sz="2400">
                <a:solidFill>
                  <a:schemeClr val="tx1"/>
                </a:solidFill>
                <a:latin typeface="Times New Roman" panose="02020603050405020304" pitchFamily="18" charset="0"/>
                <a:ea typeface="ＭＳ Ｐゴシック" panose="020B0600070205080204" pitchFamily="34" charset="-128"/>
              </a:defRPr>
            </a:lvl3pPr>
            <a:lvl4pPr eaLnBrk="0" hangingPunct="0">
              <a:defRPr sz="2400">
                <a:solidFill>
                  <a:schemeClr val="tx1"/>
                </a:solidFill>
                <a:latin typeface="Times New Roman" panose="02020603050405020304" pitchFamily="18" charset="0"/>
                <a:ea typeface="ＭＳ Ｐゴシック" panose="020B0600070205080204" pitchFamily="34" charset="-128"/>
              </a:defRPr>
            </a:lvl4pPr>
            <a:lvl5pPr eaLnBrk="0" hangingPunct="0">
              <a:defRPr sz="24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en-US" sz="1400">
                <a:latin typeface="Arial" panose="020B0604020202020204" pitchFamily="34" charset="0"/>
              </a:rPr>
              <a:t>Distributed Systems Lecture 6</a:t>
            </a:r>
          </a:p>
        </p:txBody>
      </p:sp>
      <p:sp>
        <p:nvSpPr>
          <p:cNvPr id="15" name="Slide Number Placeholder 7">
            <a:extLst>
              <a:ext uri="{FF2B5EF4-FFF2-40B4-BE49-F238E27FC236}">
                <a16:creationId xmlns:a16="http://schemas.microsoft.com/office/drawing/2014/main" id="{A9E0A732-42CE-4FC4-A658-E7465ED1E160}"/>
              </a:ext>
            </a:extLst>
          </p:cNvPr>
          <p:cNvSpPr>
            <a:spLocks noGrp="1"/>
          </p:cNvSpPr>
          <p:nvPr>
            <p:ph type="sldNum" sz="quarter" idx="12"/>
          </p:nvPr>
        </p:nvSpPr>
        <p:spPr/>
        <p:txBody>
          <a:bodyPr/>
          <a:lstStyle>
            <a:lvl1pPr eaLnBrk="0" hangingPunct="0">
              <a:defRPr sz="2400">
                <a:solidFill>
                  <a:schemeClr val="tx1"/>
                </a:solidFill>
                <a:latin typeface="Times New Roman" panose="02020603050405020304" pitchFamily="18" charset="0"/>
                <a:ea typeface="ＭＳ Ｐゴシック" panose="020B0600070205080204" pitchFamily="34" charset="-128"/>
              </a:defRPr>
            </a:lvl1pPr>
            <a:lvl2pPr marL="37931725" indent="-37474525" eaLnBrk="0" hangingPunct="0">
              <a:defRPr sz="2400">
                <a:solidFill>
                  <a:schemeClr val="tx1"/>
                </a:solidFill>
                <a:latin typeface="Times New Roman" panose="02020603050405020304" pitchFamily="18" charset="0"/>
                <a:ea typeface="ＭＳ Ｐゴシック" panose="020B0600070205080204" pitchFamily="34" charset="-128"/>
              </a:defRPr>
            </a:lvl2pPr>
            <a:lvl3pPr eaLnBrk="0" hangingPunct="0">
              <a:defRPr sz="2400">
                <a:solidFill>
                  <a:schemeClr val="tx1"/>
                </a:solidFill>
                <a:latin typeface="Times New Roman" panose="02020603050405020304" pitchFamily="18" charset="0"/>
                <a:ea typeface="ＭＳ Ｐゴシック" panose="020B0600070205080204" pitchFamily="34" charset="-128"/>
              </a:defRPr>
            </a:lvl3pPr>
            <a:lvl4pPr eaLnBrk="0" hangingPunct="0">
              <a:defRPr sz="2400">
                <a:solidFill>
                  <a:schemeClr val="tx1"/>
                </a:solidFill>
                <a:latin typeface="Times New Roman" panose="02020603050405020304" pitchFamily="18" charset="0"/>
                <a:ea typeface="ＭＳ Ｐゴシック" panose="020B0600070205080204" pitchFamily="34" charset="-128"/>
              </a:defRPr>
            </a:lvl4pPr>
            <a:lvl5pPr eaLnBrk="0" hangingPunct="0">
              <a:defRPr sz="24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eaLnBrk="1" hangingPunct="1"/>
            <a:fld id="{DA0E7B45-6EED-4DEF-9003-4CBB69BAFCB1}" type="slidenum">
              <a:rPr lang="en-US" altLang="en-US" sz="1400">
                <a:latin typeface="Arial" panose="020B0604020202020204" pitchFamily="34" charset="0"/>
              </a:rPr>
              <a:pPr eaLnBrk="1" hangingPunct="1"/>
              <a:t>84</a:t>
            </a:fld>
            <a:endParaRPr lang="en-US" altLang="en-US" sz="1400">
              <a:latin typeface="Arial" panose="020B0604020202020204" pitchFamily="34" charset="0"/>
            </a:endParaRPr>
          </a:p>
        </p:txBody>
      </p:sp>
      <p:sp>
        <p:nvSpPr>
          <p:cNvPr id="43016" name="Rectangle 2">
            <a:extLst>
              <a:ext uri="{FF2B5EF4-FFF2-40B4-BE49-F238E27FC236}">
                <a16:creationId xmlns:a16="http://schemas.microsoft.com/office/drawing/2014/main" id="{FA761C99-3E68-4A84-B2BC-57C73E6D1A49}"/>
              </a:ext>
            </a:extLst>
          </p:cNvPr>
          <p:cNvSpPr>
            <a:spLocks noGrp="1" noChangeArrowheads="1"/>
          </p:cNvSpPr>
          <p:nvPr>
            <p:ph type="title"/>
          </p:nvPr>
        </p:nvSpPr>
        <p:spPr/>
        <p:txBody>
          <a:bodyPr/>
          <a:lstStyle/>
          <a:p>
            <a:pPr eaLnBrk="1" hangingPunct="1"/>
            <a:r>
              <a:rPr lang="en-AU" altLang="en-US">
                <a:ea typeface="ＭＳ Ｐゴシック" panose="020B0600070205080204" pitchFamily="34" charset="-128"/>
              </a:rPr>
              <a:t>Efficiency </a:t>
            </a:r>
          </a:p>
        </p:txBody>
      </p:sp>
      <p:sp>
        <p:nvSpPr>
          <p:cNvPr id="43017" name="Rectangle 3">
            <a:extLst>
              <a:ext uri="{FF2B5EF4-FFF2-40B4-BE49-F238E27FC236}">
                <a16:creationId xmlns:a16="http://schemas.microsoft.com/office/drawing/2014/main" id="{B3524978-948F-4DA5-AFEE-AEE7D40AD6F1}"/>
              </a:ext>
            </a:extLst>
          </p:cNvPr>
          <p:cNvSpPr>
            <a:spLocks noGrp="1" noChangeArrowheads="1"/>
          </p:cNvSpPr>
          <p:nvPr>
            <p:ph type="body" sz="half" idx="1"/>
          </p:nvPr>
        </p:nvSpPr>
        <p:spPr>
          <a:xfrm>
            <a:off x="533400" y="1600200"/>
            <a:ext cx="8229600" cy="4525963"/>
          </a:xfrm>
        </p:spPr>
        <p:txBody>
          <a:bodyPr/>
          <a:lstStyle/>
          <a:p>
            <a:pPr eaLnBrk="1" hangingPunct="1"/>
            <a:r>
              <a:rPr lang="en-AU" altLang="en-US" sz="1800">
                <a:ea typeface="ＭＳ Ｐゴシック" panose="020B0600070205080204" pitchFamily="34" charset="-128"/>
              </a:rPr>
              <a:t>Efficiency</a:t>
            </a:r>
          </a:p>
          <a:p>
            <a:pPr eaLnBrk="1" hangingPunct="1"/>
            <a:endParaRPr lang="en-AU" altLang="en-US" sz="1800">
              <a:ea typeface="ＭＳ Ｐゴシック" panose="020B0600070205080204" pitchFamily="34" charset="-128"/>
            </a:endParaRPr>
          </a:p>
          <a:p>
            <a:pPr eaLnBrk="1" hangingPunct="1"/>
            <a:endParaRPr lang="en-AU" altLang="en-US" sz="1800">
              <a:ea typeface="ＭＳ Ｐゴシック" panose="020B0600070205080204" pitchFamily="34" charset="-128"/>
            </a:endParaRPr>
          </a:p>
          <a:p>
            <a:pPr eaLnBrk="1" hangingPunct="1"/>
            <a:endParaRPr lang="en-AU" altLang="en-US" sz="1800">
              <a:ea typeface="ＭＳ Ｐゴシック" panose="020B0600070205080204" pitchFamily="34" charset="-128"/>
            </a:endParaRPr>
          </a:p>
          <a:p>
            <a:pPr eaLnBrk="1" hangingPunct="1"/>
            <a:r>
              <a:rPr lang="en-US" altLang="en-US" sz="1800">
                <a:ea typeface="ＭＳ Ｐゴシック" panose="020B0600070205080204" pitchFamily="34" charset="-128"/>
              </a:rPr>
              <a:t>0 </a:t>
            </a:r>
            <a:r>
              <a:rPr lang="en-US" altLang="en-US" sz="1800">
                <a:ea typeface="ＭＳ Ｐゴシック" panose="020B0600070205080204" pitchFamily="34" charset="-128"/>
                <a:sym typeface="Symbol" panose="05050102010706020507" pitchFamily="18" charset="2"/>
              </a:rPr>
              <a:t> (</a:t>
            </a:r>
            <a:r>
              <a:rPr lang="en-US" altLang="en-US" sz="1800" i="1">
                <a:ea typeface="ＭＳ Ｐゴシック" panose="020B0600070205080204" pitchFamily="34" charset="-128"/>
                <a:sym typeface="Symbol" panose="05050102010706020507" pitchFamily="18" charset="2"/>
              </a:rPr>
              <a:t>n</a:t>
            </a:r>
            <a:r>
              <a:rPr lang="en-US" altLang="en-US" sz="1800">
                <a:ea typeface="ＭＳ Ｐゴシック" panose="020B0600070205080204" pitchFamily="34" charset="-128"/>
                <a:sym typeface="Symbol" panose="05050102010706020507" pitchFamily="18" charset="2"/>
              </a:rPr>
              <a:t>,</a:t>
            </a:r>
            <a:r>
              <a:rPr lang="en-US" altLang="en-US" sz="1800" i="1">
                <a:ea typeface="ＭＳ Ｐゴシック" panose="020B0600070205080204" pitchFamily="34" charset="-128"/>
                <a:sym typeface="Symbol" panose="05050102010706020507" pitchFamily="18" charset="2"/>
              </a:rPr>
              <a:t>p</a:t>
            </a:r>
            <a:r>
              <a:rPr lang="en-US" altLang="en-US" sz="1800">
                <a:ea typeface="ＭＳ Ｐゴシック" panose="020B0600070205080204" pitchFamily="34" charset="-128"/>
                <a:sym typeface="Symbol" panose="05050102010706020507" pitchFamily="18" charset="2"/>
              </a:rPr>
              <a:t>)  1</a:t>
            </a:r>
            <a:endParaRPr lang="en-AU" altLang="en-US" sz="1800">
              <a:ea typeface="ＭＳ Ｐゴシック" panose="020B0600070205080204" pitchFamily="34" charset="-128"/>
            </a:endParaRPr>
          </a:p>
          <a:p>
            <a:pPr eaLnBrk="1" hangingPunct="1"/>
            <a:r>
              <a:rPr lang="en-AU" altLang="en-US" sz="1800">
                <a:ea typeface="ＭＳ Ｐゴシック" panose="020B0600070205080204" pitchFamily="34" charset="-128"/>
              </a:rPr>
              <a:t>Amdahl’s law</a:t>
            </a:r>
          </a:p>
          <a:p>
            <a:pPr eaLnBrk="1" hangingPunct="1"/>
            <a:endParaRPr lang="en-AU" altLang="en-US" sz="1800">
              <a:ea typeface="ＭＳ Ｐゴシック" panose="020B0600070205080204" pitchFamily="34" charset="-128"/>
            </a:endParaRPr>
          </a:p>
          <a:p>
            <a:pPr eaLnBrk="1" hangingPunct="1"/>
            <a:endParaRPr lang="en-AU" altLang="en-US" sz="1800">
              <a:ea typeface="ＭＳ Ｐゴシック" panose="020B0600070205080204" pitchFamily="34" charset="-128"/>
            </a:endParaRPr>
          </a:p>
          <a:p>
            <a:pPr eaLnBrk="1" hangingPunct="1">
              <a:buFontTx/>
              <a:buNone/>
            </a:pPr>
            <a:endParaRPr lang="en-US" altLang="en-US" sz="1800">
              <a:ea typeface="ＭＳ Ｐゴシック" panose="020B0600070205080204" pitchFamily="34" charset="-128"/>
            </a:endParaRPr>
          </a:p>
          <a:p>
            <a:pPr eaLnBrk="1" hangingPunct="1">
              <a:buFontTx/>
              <a:buNone/>
            </a:pPr>
            <a:endParaRPr lang="en-US" altLang="en-US" sz="1800">
              <a:ea typeface="ＭＳ Ｐゴシック" panose="020B0600070205080204" pitchFamily="34" charset="-128"/>
            </a:endParaRPr>
          </a:p>
          <a:p>
            <a:pPr eaLnBrk="1" hangingPunct="1"/>
            <a:r>
              <a:rPr lang="en-US" altLang="en-US" sz="1800">
                <a:ea typeface="ＭＳ Ｐゴシック" panose="020B0600070205080204" pitchFamily="34" charset="-128"/>
              </a:rPr>
              <a:t>Let </a:t>
            </a:r>
            <a:r>
              <a:rPr lang="en-US" altLang="en-US" sz="1800" i="1">
                <a:ea typeface="ＭＳ Ｐゴシック" panose="020B0600070205080204" pitchFamily="34" charset="-128"/>
              </a:rPr>
              <a:t>f </a:t>
            </a:r>
            <a:r>
              <a:rPr lang="en-US" altLang="en-US" sz="1800">
                <a:ea typeface="ＭＳ Ｐゴシック" panose="020B0600070205080204" pitchFamily="34" charset="-128"/>
              </a:rPr>
              <a:t>= </a:t>
            </a:r>
            <a:r>
              <a:rPr lang="en-US" altLang="en-US" sz="1800">
                <a:ea typeface="ＭＳ Ｐゴシック" panose="020B0600070205080204" pitchFamily="34" charset="-128"/>
                <a:sym typeface="Symbol" panose="05050102010706020507" pitchFamily="18" charset="2"/>
              </a:rPr>
              <a:t>(</a:t>
            </a:r>
            <a:r>
              <a:rPr lang="en-US" altLang="en-US" sz="1800" i="1">
                <a:ea typeface="ＭＳ Ｐゴシック" panose="020B0600070205080204" pitchFamily="34" charset="-128"/>
                <a:sym typeface="Symbol" panose="05050102010706020507" pitchFamily="18" charset="2"/>
              </a:rPr>
              <a:t>n</a:t>
            </a:r>
            <a:r>
              <a:rPr lang="en-US" altLang="en-US" sz="1800">
                <a:ea typeface="ＭＳ Ｐゴシック" panose="020B0600070205080204" pitchFamily="34" charset="-128"/>
                <a:sym typeface="Symbol" panose="05050102010706020507" pitchFamily="18" charset="2"/>
              </a:rPr>
              <a:t>)/((</a:t>
            </a:r>
            <a:r>
              <a:rPr lang="en-US" altLang="en-US" sz="1800" i="1">
                <a:ea typeface="ＭＳ Ｐゴシック" panose="020B0600070205080204" pitchFamily="34" charset="-128"/>
                <a:sym typeface="Symbol" panose="05050102010706020507" pitchFamily="18" charset="2"/>
              </a:rPr>
              <a:t>n</a:t>
            </a:r>
            <a:r>
              <a:rPr lang="en-US" altLang="en-US" sz="1800">
                <a:ea typeface="ＭＳ Ｐゴシック" panose="020B0600070205080204" pitchFamily="34" charset="-128"/>
                <a:sym typeface="Symbol" panose="05050102010706020507" pitchFamily="18" charset="2"/>
              </a:rPr>
              <a:t>) + (</a:t>
            </a:r>
            <a:r>
              <a:rPr lang="en-US" altLang="en-US" sz="1800" i="1">
                <a:ea typeface="ＭＳ Ｐゴシック" panose="020B0600070205080204" pitchFamily="34" charset="-128"/>
                <a:sym typeface="Symbol" panose="05050102010706020507" pitchFamily="18" charset="2"/>
              </a:rPr>
              <a:t>n</a:t>
            </a:r>
            <a:r>
              <a:rPr lang="en-US" altLang="en-US" sz="1800">
                <a:ea typeface="ＭＳ Ｐゴシック" panose="020B0600070205080204" pitchFamily="34" charset="-128"/>
                <a:sym typeface="Symbol" panose="05050102010706020507" pitchFamily="18" charset="2"/>
              </a:rPr>
              <a:t>));  i.e., </a:t>
            </a:r>
            <a:r>
              <a:rPr lang="en-US" altLang="en-US" sz="1800" i="1">
                <a:ea typeface="ＭＳ Ｐゴシック" panose="020B0600070205080204" pitchFamily="34" charset="-128"/>
                <a:sym typeface="Symbol" panose="05050102010706020507" pitchFamily="18" charset="2"/>
              </a:rPr>
              <a:t>f  </a:t>
            </a:r>
            <a:r>
              <a:rPr lang="en-US" altLang="en-US" sz="1800">
                <a:ea typeface="ＭＳ Ｐゴシック" panose="020B0600070205080204" pitchFamily="34" charset="-128"/>
                <a:sym typeface="Symbol" panose="05050102010706020507" pitchFamily="18" charset="2"/>
              </a:rPr>
              <a:t>is the fraction of the code which is inherently sequential</a:t>
            </a:r>
            <a:endParaRPr lang="en-AU" altLang="en-US" sz="1800">
              <a:ea typeface="ＭＳ Ｐゴシック" panose="020B0600070205080204" pitchFamily="34" charset="-128"/>
              <a:sym typeface="Symbol" panose="05050102010706020507" pitchFamily="18" charset="2"/>
            </a:endParaRPr>
          </a:p>
        </p:txBody>
      </p:sp>
      <p:graphicFrame>
        <p:nvGraphicFramePr>
          <p:cNvPr id="43010" name="Object 2">
            <a:extLst>
              <a:ext uri="{FF2B5EF4-FFF2-40B4-BE49-F238E27FC236}">
                <a16:creationId xmlns:a16="http://schemas.microsoft.com/office/drawing/2014/main" id="{A01496F5-891D-44BE-AD59-8EDC6640B340}"/>
              </a:ext>
            </a:extLst>
          </p:cNvPr>
          <p:cNvGraphicFramePr>
            <a:graphicFrameLocks noGrp="1" noChangeAspect="1"/>
          </p:cNvGraphicFramePr>
          <p:nvPr>
            <p:ph sz="quarter" idx="2"/>
          </p:nvPr>
        </p:nvGraphicFramePr>
        <p:xfrm>
          <a:off x="4833938" y="2133600"/>
          <a:ext cx="4005262" cy="725488"/>
        </p:xfrm>
        <a:graphic>
          <a:graphicData uri="http://schemas.openxmlformats.org/presentationml/2006/ole">
            <mc:AlternateContent xmlns:mc="http://schemas.openxmlformats.org/markup-compatibility/2006">
              <mc:Choice xmlns:v="urn:schemas-microsoft-com:vml" Requires="v">
                <p:oleObj spid="_x0000_s74865" name="Equation" r:id="rId4" imgW="2133360" imgH="419040" progId="Equation.3">
                  <p:embed/>
                </p:oleObj>
              </mc:Choice>
              <mc:Fallback>
                <p:oleObj name="Equation" r:id="rId4" imgW="2133360" imgH="419040" progId="Equation.3">
                  <p:embed/>
                  <p:pic>
                    <p:nvPicPr>
                      <p:cNvPr id="43010" name="Object 2">
                        <a:extLst>
                          <a:ext uri="{FF2B5EF4-FFF2-40B4-BE49-F238E27FC236}">
                            <a16:creationId xmlns:a16="http://schemas.microsoft.com/office/drawing/2014/main" id="{A01496F5-891D-44BE-AD59-8EDC6640B34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33938" y="2133600"/>
                        <a:ext cx="4005262" cy="725488"/>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3011" name="Object 3">
            <a:extLst>
              <a:ext uri="{FF2B5EF4-FFF2-40B4-BE49-F238E27FC236}">
                <a16:creationId xmlns:a16="http://schemas.microsoft.com/office/drawing/2014/main" id="{BD7C8A7A-A59F-4CC5-8B54-37573EB176B7}"/>
              </a:ext>
            </a:extLst>
          </p:cNvPr>
          <p:cNvGraphicFramePr>
            <a:graphicFrameLocks noGrp="1" noChangeAspect="1"/>
          </p:cNvGraphicFramePr>
          <p:nvPr>
            <p:ph sz="quarter" idx="3"/>
          </p:nvPr>
        </p:nvGraphicFramePr>
        <p:xfrm>
          <a:off x="2667000" y="3244850"/>
          <a:ext cx="4343400" cy="1403350"/>
        </p:xfrm>
        <a:graphic>
          <a:graphicData uri="http://schemas.openxmlformats.org/presentationml/2006/ole">
            <mc:AlternateContent xmlns:mc="http://schemas.openxmlformats.org/markup-compatibility/2006">
              <mc:Choice xmlns:v="urn:schemas-microsoft-com:vml" Requires="v">
                <p:oleObj spid="_x0000_s74866" name="Equation" r:id="rId6" imgW="2145960" imgH="863280" progId="Equation.3">
                  <p:embed/>
                </p:oleObj>
              </mc:Choice>
              <mc:Fallback>
                <p:oleObj name="Equation" r:id="rId6" imgW="2145960" imgH="863280" progId="Equation.3">
                  <p:embed/>
                  <p:pic>
                    <p:nvPicPr>
                      <p:cNvPr id="43011" name="Object 3">
                        <a:extLst>
                          <a:ext uri="{FF2B5EF4-FFF2-40B4-BE49-F238E27FC236}">
                            <a16:creationId xmlns:a16="http://schemas.microsoft.com/office/drawing/2014/main" id="{BD7C8A7A-A59F-4CC5-8B54-37573EB176B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67000" y="3244850"/>
                        <a:ext cx="4343400" cy="140335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59078" name="Object 4">
            <a:extLst>
              <a:ext uri="{FF2B5EF4-FFF2-40B4-BE49-F238E27FC236}">
                <a16:creationId xmlns:a16="http://schemas.microsoft.com/office/drawing/2014/main" id="{020D3E43-AA22-467C-B535-01E480C0A4C0}"/>
              </a:ext>
            </a:extLst>
          </p:cNvPr>
          <p:cNvGraphicFramePr>
            <a:graphicFrameLocks noChangeAspect="1"/>
          </p:cNvGraphicFramePr>
          <p:nvPr/>
        </p:nvGraphicFramePr>
        <p:xfrm>
          <a:off x="3276600" y="5321300"/>
          <a:ext cx="2133600" cy="774700"/>
        </p:xfrm>
        <a:graphic>
          <a:graphicData uri="http://schemas.openxmlformats.org/presentationml/2006/ole">
            <mc:AlternateContent xmlns:mc="http://schemas.openxmlformats.org/markup-compatibility/2006">
              <mc:Choice xmlns:v="urn:schemas-microsoft-com:vml" Requires="v">
                <p:oleObj spid="_x0000_s74867" name="Equation" r:id="rId8" imgW="1155600" imgH="419040" progId="Equation.3">
                  <p:embed/>
                </p:oleObj>
              </mc:Choice>
              <mc:Fallback>
                <p:oleObj name="Equation" r:id="rId8" imgW="1155600" imgH="419040" progId="Equation.3">
                  <p:embed/>
                  <p:pic>
                    <p:nvPicPr>
                      <p:cNvPr id="259078" name="Object 4">
                        <a:extLst>
                          <a:ext uri="{FF2B5EF4-FFF2-40B4-BE49-F238E27FC236}">
                            <a16:creationId xmlns:a16="http://schemas.microsoft.com/office/drawing/2014/main" id="{020D3E43-AA22-467C-B535-01E480C0A4C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276600" y="5321300"/>
                        <a:ext cx="2133600" cy="77470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43018" name="Group 7">
            <a:extLst>
              <a:ext uri="{FF2B5EF4-FFF2-40B4-BE49-F238E27FC236}">
                <a16:creationId xmlns:a16="http://schemas.microsoft.com/office/drawing/2014/main" id="{8F0081AA-192F-418C-A772-0A75A5B33D73}"/>
              </a:ext>
            </a:extLst>
          </p:cNvPr>
          <p:cNvGrpSpPr>
            <a:grpSpLocks/>
          </p:cNvGrpSpPr>
          <p:nvPr/>
        </p:nvGrpSpPr>
        <p:grpSpPr bwMode="auto">
          <a:xfrm>
            <a:off x="1295400" y="2168525"/>
            <a:ext cx="2819400" cy="650875"/>
            <a:chOff x="1112" y="894"/>
            <a:chExt cx="2080" cy="556"/>
          </a:xfrm>
        </p:grpSpPr>
        <p:sp>
          <p:nvSpPr>
            <p:cNvPr id="43019" name="Rectangle 8">
              <a:extLst>
                <a:ext uri="{FF2B5EF4-FFF2-40B4-BE49-F238E27FC236}">
                  <a16:creationId xmlns:a16="http://schemas.microsoft.com/office/drawing/2014/main" id="{AFA77326-474D-4B8E-971E-423ACA14C4F5}"/>
                </a:ext>
              </a:extLst>
            </p:cNvPr>
            <p:cNvSpPr>
              <a:spLocks noChangeArrowheads="1"/>
            </p:cNvSpPr>
            <p:nvPr/>
          </p:nvSpPr>
          <p:spPr bwMode="auto">
            <a:xfrm>
              <a:off x="2278" y="1190"/>
              <a:ext cx="800"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imes New Roman" panose="02020603050405020304" pitchFamily="18" charset="0"/>
                  <a:ea typeface="ＭＳ Ｐゴシック" panose="020B0600070205080204" pitchFamily="34" charset="-128"/>
                </a:defRPr>
              </a:lvl1pPr>
              <a:lvl2pPr marL="37931725" indent="-37474525" eaLnBrk="0" hangingPunct="0">
                <a:defRPr sz="2400">
                  <a:solidFill>
                    <a:schemeClr val="tx1"/>
                  </a:solidFill>
                  <a:latin typeface="Times New Roman" panose="02020603050405020304" pitchFamily="18" charset="0"/>
                  <a:ea typeface="ＭＳ Ｐゴシック" panose="020B0600070205080204" pitchFamily="34" charset="-128"/>
                </a:defRPr>
              </a:lvl2pPr>
              <a:lvl3pPr eaLnBrk="0" hangingPunct="0">
                <a:defRPr sz="2400">
                  <a:solidFill>
                    <a:schemeClr val="tx1"/>
                  </a:solidFill>
                  <a:latin typeface="Times New Roman" panose="02020603050405020304" pitchFamily="18" charset="0"/>
                  <a:ea typeface="ＭＳ Ｐゴシック" panose="020B0600070205080204" pitchFamily="34" charset="-128"/>
                </a:defRPr>
              </a:lvl3pPr>
              <a:lvl4pPr eaLnBrk="0" hangingPunct="0">
                <a:defRPr sz="2400">
                  <a:solidFill>
                    <a:schemeClr val="tx1"/>
                  </a:solidFill>
                  <a:latin typeface="Times New Roman" panose="02020603050405020304" pitchFamily="18" charset="0"/>
                  <a:ea typeface="ＭＳ Ｐゴシック" panose="020B0600070205080204" pitchFamily="34" charset="-128"/>
                </a:defRPr>
              </a:lvl4pPr>
              <a:lvl5pPr eaLnBrk="0" hangingPunct="0">
                <a:defRPr sz="24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en-US" sz="2000">
                  <a:solidFill>
                    <a:srgbClr val="000000"/>
                  </a:solidFill>
                  <a:cs typeface="Arial" panose="020B0604020202020204" pitchFamily="34" charset="0"/>
                </a:rPr>
                <a:t>Processors</a:t>
              </a:r>
              <a:endParaRPr lang="en-US" altLang="en-US" sz="1800">
                <a:cs typeface="Arial" panose="020B0604020202020204" pitchFamily="34" charset="0"/>
              </a:endParaRPr>
            </a:p>
          </p:txBody>
        </p:sp>
        <p:sp>
          <p:nvSpPr>
            <p:cNvPr id="43020" name="Rectangle 9">
              <a:extLst>
                <a:ext uri="{FF2B5EF4-FFF2-40B4-BE49-F238E27FC236}">
                  <a16:creationId xmlns:a16="http://schemas.microsoft.com/office/drawing/2014/main" id="{7621CD1D-975B-45C0-AE4C-87B706B6E644}"/>
                </a:ext>
              </a:extLst>
            </p:cNvPr>
            <p:cNvSpPr>
              <a:spLocks noChangeArrowheads="1"/>
            </p:cNvSpPr>
            <p:nvPr/>
          </p:nvSpPr>
          <p:spPr bwMode="auto">
            <a:xfrm>
              <a:off x="2361" y="894"/>
              <a:ext cx="645" cy="2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imes New Roman" panose="02020603050405020304" pitchFamily="18" charset="0"/>
                  <a:ea typeface="ＭＳ Ｐゴシック" panose="020B0600070205080204" pitchFamily="34" charset="-128"/>
                </a:defRPr>
              </a:lvl1pPr>
              <a:lvl2pPr marL="37931725" indent="-37474525" eaLnBrk="0" hangingPunct="0">
                <a:defRPr sz="2400">
                  <a:solidFill>
                    <a:schemeClr val="tx1"/>
                  </a:solidFill>
                  <a:latin typeface="Times New Roman" panose="02020603050405020304" pitchFamily="18" charset="0"/>
                  <a:ea typeface="ＭＳ Ｐゴシック" panose="020B0600070205080204" pitchFamily="34" charset="-128"/>
                </a:defRPr>
              </a:lvl2pPr>
              <a:lvl3pPr eaLnBrk="0" hangingPunct="0">
                <a:defRPr sz="2400">
                  <a:solidFill>
                    <a:schemeClr val="tx1"/>
                  </a:solidFill>
                  <a:latin typeface="Times New Roman" panose="02020603050405020304" pitchFamily="18" charset="0"/>
                  <a:ea typeface="ＭＳ Ｐゴシック" panose="020B0600070205080204" pitchFamily="34" charset="-128"/>
                </a:defRPr>
              </a:lvl3pPr>
              <a:lvl4pPr eaLnBrk="0" hangingPunct="0">
                <a:defRPr sz="2400">
                  <a:solidFill>
                    <a:schemeClr val="tx1"/>
                  </a:solidFill>
                  <a:latin typeface="Times New Roman" panose="02020603050405020304" pitchFamily="18" charset="0"/>
                  <a:ea typeface="ＭＳ Ｐゴシック" panose="020B0600070205080204" pitchFamily="34" charset="-128"/>
                </a:defRPr>
              </a:lvl4pPr>
              <a:lvl5pPr eaLnBrk="0" hangingPunct="0">
                <a:defRPr sz="24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en-US" sz="2000">
                  <a:solidFill>
                    <a:srgbClr val="000000"/>
                  </a:solidFill>
                  <a:cs typeface="Arial" panose="020B0604020202020204" pitchFamily="34" charset="0"/>
                </a:rPr>
                <a:t>Speedup</a:t>
              </a:r>
              <a:endParaRPr lang="en-US" altLang="en-US" sz="1800">
                <a:cs typeface="Arial" panose="020B0604020202020204" pitchFamily="34" charset="0"/>
              </a:endParaRPr>
            </a:p>
          </p:txBody>
        </p:sp>
        <p:sp>
          <p:nvSpPr>
            <p:cNvPr id="43021" name="Rectangle 10">
              <a:extLst>
                <a:ext uri="{FF2B5EF4-FFF2-40B4-BE49-F238E27FC236}">
                  <a16:creationId xmlns:a16="http://schemas.microsoft.com/office/drawing/2014/main" id="{2A69FBD5-E087-4FFA-B170-7C0E8B9BF180}"/>
                </a:ext>
              </a:extLst>
            </p:cNvPr>
            <p:cNvSpPr>
              <a:spLocks noChangeArrowheads="1"/>
            </p:cNvSpPr>
            <p:nvPr/>
          </p:nvSpPr>
          <p:spPr bwMode="auto">
            <a:xfrm>
              <a:off x="1112" y="1005"/>
              <a:ext cx="866" cy="2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2400">
                  <a:solidFill>
                    <a:schemeClr val="tx1"/>
                  </a:solidFill>
                  <a:latin typeface="Times New Roman" panose="02020603050405020304" pitchFamily="18" charset="0"/>
                  <a:ea typeface="ＭＳ Ｐゴシック" panose="020B0600070205080204" pitchFamily="34" charset="-128"/>
                </a:defRPr>
              </a:lvl1pPr>
              <a:lvl2pPr marL="37931725" indent="-37474525" eaLnBrk="0" hangingPunct="0">
                <a:defRPr sz="2400">
                  <a:solidFill>
                    <a:schemeClr val="tx1"/>
                  </a:solidFill>
                  <a:latin typeface="Times New Roman" panose="02020603050405020304" pitchFamily="18" charset="0"/>
                  <a:ea typeface="ＭＳ Ｐゴシック" panose="020B0600070205080204" pitchFamily="34" charset="-128"/>
                </a:defRPr>
              </a:lvl2pPr>
              <a:lvl3pPr eaLnBrk="0" hangingPunct="0">
                <a:defRPr sz="2400">
                  <a:solidFill>
                    <a:schemeClr val="tx1"/>
                  </a:solidFill>
                  <a:latin typeface="Times New Roman" panose="02020603050405020304" pitchFamily="18" charset="0"/>
                  <a:ea typeface="ＭＳ Ｐゴシック" panose="020B0600070205080204" pitchFamily="34" charset="-128"/>
                </a:defRPr>
              </a:lvl3pPr>
              <a:lvl4pPr eaLnBrk="0" hangingPunct="0">
                <a:defRPr sz="2400">
                  <a:solidFill>
                    <a:schemeClr val="tx1"/>
                  </a:solidFill>
                  <a:latin typeface="Times New Roman" panose="02020603050405020304" pitchFamily="18" charset="0"/>
                  <a:ea typeface="ＭＳ Ｐゴシック" panose="020B0600070205080204" pitchFamily="34" charset="-128"/>
                </a:defRPr>
              </a:lvl4pPr>
              <a:lvl5pPr eaLnBrk="0" hangingPunct="0">
                <a:defRPr sz="24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en-US" sz="2000">
                  <a:solidFill>
                    <a:srgbClr val="000000"/>
                  </a:solidFill>
                  <a:cs typeface="Arial" panose="020B0604020202020204" pitchFamily="34" charset="0"/>
                </a:rPr>
                <a:t>Efficiency</a:t>
              </a:r>
              <a:endParaRPr lang="en-US" altLang="en-US" sz="1800">
                <a:cs typeface="Arial" panose="020B0604020202020204" pitchFamily="34" charset="0"/>
              </a:endParaRPr>
            </a:p>
          </p:txBody>
        </p:sp>
        <p:sp>
          <p:nvSpPr>
            <p:cNvPr id="43022" name="Line 11">
              <a:extLst>
                <a:ext uri="{FF2B5EF4-FFF2-40B4-BE49-F238E27FC236}">
                  <a16:creationId xmlns:a16="http://schemas.microsoft.com/office/drawing/2014/main" id="{FEDA8266-BE95-4DF9-99DC-F43618410716}"/>
                </a:ext>
              </a:extLst>
            </p:cNvPr>
            <p:cNvSpPr>
              <a:spLocks noChangeShapeType="1"/>
            </p:cNvSpPr>
            <p:nvPr/>
          </p:nvSpPr>
          <p:spPr bwMode="auto">
            <a:xfrm>
              <a:off x="2273" y="1193"/>
              <a:ext cx="919" cy="1"/>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en-MY"/>
            </a:p>
          </p:txBody>
        </p:sp>
        <p:sp>
          <p:nvSpPr>
            <p:cNvPr id="43023" name="Rectangle 12">
              <a:extLst>
                <a:ext uri="{FF2B5EF4-FFF2-40B4-BE49-F238E27FC236}">
                  <a16:creationId xmlns:a16="http://schemas.microsoft.com/office/drawing/2014/main" id="{7EB473CE-AA11-4423-8A18-0C70DE50A87A}"/>
                </a:ext>
              </a:extLst>
            </p:cNvPr>
            <p:cNvSpPr>
              <a:spLocks noChangeArrowheads="1"/>
            </p:cNvSpPr>
            <p:nvPr/>
          </p:nvSpPr>
          <p:spPr bwMode="auto">
            <a:xfrm>
              <a:off x="2064" y="1046"/>
              <a:ext cx="103"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imes New Roman" panose="02020603050405020304" pitchFamily="18" charset="0"/>
                  <a:ea typeface="ＭＳ Ｐゴシック" panose="020B0600070205080204" pitchFamily="34" charset="-128"/>
                </a:defRPr>
              </a:lvl1pPr>
              <a:lvl2pPr marL="37931725" indent="-37474525" eaLnBrk="0" hangingPunct="0">
                <a:defRPr sz="2400">
                  <a:solidFill>
                    <a:schemeClr val="tx1"/>
                  </a:solidFill>
                  <a:latin typeface="Times New Roman" panose="02020603050405020304" pitchFamily="18" charset="0"/>
                  <a:ea typeface="ＭＳ Ｐゴシック" panose="020B0600070205080204" pitchFamily="34" charset="-128"/>
                </a:defRPr>
              </a:lvl2pPr>
              <a:lvl3pPr eaLnBrk="0" hangingPunct="0">
                <a:defRPr sz="2400">
                  <a:solidFill>
                    <a:schemeClr val="tx1"/>
                  </a:solidFill>
                  <a:latin typeface="Times New Roman" panose="02020603050405020304" pitchFamily="18" charset="0"/>
                  <a:ea typeface="ＭＳ Ｐゴシック" panose="020B0600070205080204" pitchFamily="34" charset="-128"/>
                </a:defRPr>
              </a:lvl3pPr>
              <a:lvl4pPr eaLnBrk="0" hangingPunct="0">
                <a:defRPr sz="2400">
                  <a:solidFill>
                    <a:schemeClr val="tx1"/>
                  </a:solidFill>
                  <a:latin typeface="Times New Roman" panose="02020603050405020304" pitchFamily="18" charset="0"/>
                  <a:ea typeface="ＭＳ Ｐゴシック" panose="020B0600070205080204" pitchFamily="34" charset="-128"/>
                </a:defRPr>
              </a:lvl4pPr>
              <a:lvl5pPr eaLnBrk="0" hangingPunct="0">
                <a:defRPr sz="24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en-US" sz="2000">
                  <a:solidFill>
                    <a:srgbClr val="000000"/>
                  </a:solidFill>
                  <a:latin typeface="Symbol" panose="05050102010706020507" pitchFamily="18" charset="2"/>
                  <a:cs typeface="Arial" panose="020B0604020202020204" pitchFamily="34" charset="0"/>
                </a:rPr>
                <a:t>=</a:t>
              </a:r>
              <a:endParaRPr lang="en-US" altLang="en-US" sz="1800">
                <a:cs typeface="Arial" panose="020B0604020202020204" pitchFamily="34"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259078"/>
                                        </p:tgtEl>
                                        <p:attrNameLst>
                                          <p:attrName>style.visibility</p:attrName>
                                        </p:attrNameLst>
                                      </p:cBhvr>
                                      <p:to>
                                        <p:strVal val="visible"/>
                                      </p:to>
                                    </p:set>
                                    <p:animEffect transition="in" filter="wipe(left)">
                                      <p:cBhvr>
                                        <p:cTn id="7" dur="500"/>
                                        <p:tgtEl>
                                          <p:spTgt spid="2590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5">
            <a:extLst>
              <a:ext uri="{FF2B5EF4-FFF2-40B4-BE49-F238E27FC236}">
                <a16:creationId xmlns:a16="http://schemas.microsoft.com/office/drawing/2014/main" id="{E3FF9563-850D-49B0-ACE5-35D9B5A20E1C}"/>
              </a:ext>
            </a:extLst>
          </p:cNvPr>
          <p:cNvSpPr>
            <a:spLocks noGrp="1"/>
          </p:cNvSpPr>
          <p:nvPr>
            <p:ph type="dt" sz="quarter" idx="10"/>
          </p:nvPr>
        </p:nvSpPr>
        <p:spPr/>
        <p:txBody>
          <a:bodyPr/>
          <a:lstStyle>
            <a:lvl1pPr eaLnBrk="0" hangingPunct="0">
              <a:defRPr sz="2400">
                <a:solidFill>
                  <a:schemeClr val="tx1"/>
                </a:solidFill>
                <a:latin typeface="Times New Roman" panose="02020603050405020304" pitchFamily="18" charset="0"/>
                <a:ea typeface="ＭＳ Ｐゴシック" panose="020B0600070205080204" pitchFamily="34" charset="-128"/>
              </a:defRPr>
            </a:lvl1pPr>
            <a:lvl2pPr marL="37931725" indent="-37474525" eaLnBrk="0" hangingPunct="0">
              <a:defRPr sz="2400">
                <a:solidFill>
                  <a:schemeClr val="tx1"/>
                </a:solidFill>
                <a:latin typeface="Times New Roman" panose="02020603050405020304" pitchFamily="18" charset="0"/>
                <a:ea typeface="ＭＳ Ｐゴシック" panose="020B0600070205080204" pitchFamily="34" charset="-128"/>
              </a:defRPr>
            </a:lvl2pPr>
            <a:lvl3pPr eaLnBrk="0" hangingPunct="0">
              <a:defRPr sz="2400">
                <a:solidFill>
                  <a:schemeClr val="tx1"/>
                </a:solidFill>
                <a:latin typeface="Times New Roman" panose="02020603050405020304" pitchFamily="18" charset="0"/>
                <a:ea typeface="ＭＳ Ｐゴシック" panose="020B0600070205080204" pitchFamily="34" charset="-128"/>
              </a:defRPr>
            </a:lvl3pPr>
            <a:lvl4pPr eaLnBrk="0" hangingPunct="0">
              <a:defRPr sz="2400">
                <a:solidFill>
                  <a:schemeClr val="tx1"/>
                </a:solidFill>
                <a:latin typeface="Times New Roman" panose="02020603050405020304" pitchFamily="18" charset="0"/>
                <a:ea typeface="ＭＳ Ｐゴシック" panose="020B0600070205080204" pitchFamily="34" charset="-128"/>
              </a:defRPr>
            </a:lvl4pPr>
            <a:lvl5pPr eaLnBrk="0" hangingPunct="0">
              <a:defRPr sz="24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eaLnBrk="1" hangingPunct="1"/>
            <a:fld id="{8C284E94-2BA9-4AB1-81D7-2CD4F048ADDF}" type="datetime1">
              <a:rPr lang="en-US" altLang="en-US" sz="1400">
                <a:latin typeface="Arial" panose="020B0604020202020204" pitchFamily="34" charset="0"/>
              </a:rPr>
              <a:pPr eaLnBrk="1" hangingPunct="1"/>
              <a:t>7/30/2020</a:t>
            </a:fld>
            <a:endParaRPr lang="en-US" altLang="en-US" sz="1400">
              <a:latin typeface="Arial" panose="020B0604020202020204" pitchFamily="34" charset="0"/>
            </a:endParaRPr>
          </a:p>
        </p:txBody>
      </p:sp>
      <p:sp>
        <p:nvSpPr>
          <p:cNvPr id="45061" name="Footer Placeholder 6">
            <a:extLst>
              <a:ext uri="{FF2B5EF4-FFF2-40B4-BE49-F238E27FC236}">
                <a16:creationId xmlns:a16="http://schemas.microsoft.com/office/drawing/2014/main" id="{4E9D3860-48F7-4799-8B4D-20B0EB8580BB}"/>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ea typeface="ＭＳ Ｐゴシック" panose="020B0600070205080204" pitchFamily="34" charset="-128"/>
              </a:defRPr>
            </a:lvl1pPr>
            <a:lvl2pPr marL="37931725" indent="-37474525" eaLnBrk="0" hangingPunct="0">
              <a:defRPr sz="2400">
                <a:solidFill>
                  <a:schemeClr val="tx1"/>
                </a:solidFill>
                <a:latin typeface="Times New Roman" panose="02020603050405020304" pitchFamily="18" charset="0"/>
                <a:ea typeface="ＭＳ Ｐゴシック" panose="020B0600070205080204" pitchFamily="34" charset="-128"/>
              </a:defRPr>
            </a:lvl2pPr>
            <a:lvl3pPr eaLnBrk="0" hangingPunct="0">
              <a:defRPr sz="2400">
                <a:solidFill>
                  <a:schemeClr val="tx1"/>
                </a:solidFill>
                <a:latin typeface="Times New Roman" panose="02020603050405020304" pitchFamily="18" charset="0"/>
                <a:ea typeface="ＭＳ Ｐゴシック" panose="020B0600070205080204" pitchFamily="34" charset="-128"/>
              </a:defRPr>
            </a:lvl3pPr>
            <a:lvl4pPr eaLnBrk="0" hangingPunct="0">
              <a:defRPr sz="2400">
                <a:solidFill>
                  <a:schemeClr val="tx1"/>
                </a:solidFill>
                <a:latin typeface="Times New Roman" panose="02020603050405020304" pitchFamily="18" charset="0"/>
                <a:ea typeface="ＭＳ Ｐゴシック" panose="020B0600070205080204" pitchFamily="34" charset="-128"/>
              </a:defRPr>
            </a:lvl4pPr>
            <a:lvl5pPr eaLnBrk="0" hangingPunct="0">
              <a:defRPr sz="24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en-US" sz="1400">
                <a:latin typeface="Arial" panose="020B0604020202020204" pitchFamily="34" charset="0"/>
              </a:rPr>
              <a:t>Distributed Systems Lecture 6</a:t>
            </a:r>
          </a:p>
        </p:txBody>
      </p:sp>
      <p:sp>
        <p:nvSpPr>
          <p:cNvPr id="8" name="Slide Number Placeholder 7">
            <a:extLst>
              <a:ext uri="{FF2B5EF4-FFF2-40B4-BE49-F238E27FC236}">
                <a16:creationId xmlns:a16="http://schemas.microsoft.com/office/drawing/2014/main" id="{76FE3FFC-F5F4-4677-A43F-5F6592B3B9B9}"/>
              </a:ext>
            </a:extLst>
          </p:cNvPr>
          <p:cNvSpPr>
            <a:spLocks noGrp="1"/>
          </p:cNvSpPr>
          <p:nvPr>
            <p:ph type="sldNum" sz="quarter" idx="12"/>
          </p:nvPr>
        </p:nvSpPr>
        <p:spPr/>
        <p:txBody>
          <a:bodyPr/>
          <a:lstStyle>
            <a:lvl1pPr eaLnBrk="0" hangingPunct="0">
              <a:defRPr sz="2400">
                <a:solidFill>
                  <a:schemeClr val="tx1"/>
                </a:solidFill>
                <a:latin typeface="Times New Roman" panose="02020603050405020304" pitchFamily="18" charset="0"/>
                <a:ea typeface="ＭＳ Ｐゴシック" panose="020B0600070205080204" pitchFamily="34" charset="-128"/>
              </a:defRPr>
            </a:lvl1pPr>
            <a:lvl2pPr marL="37931725" indent="-37474525" eaLnBrk="0" hangingPunct="0">
              <a:defRPr sz="2400">
                <a:solidFill>
                  <a:schemeClr val="tx1"/>
                </a:solidFill>
                <a:latin typeface="Times New Roman" panose="02020603050405020304" pitchFamily="18" charset="0"/>
                <a:ea typeface="ＭＳ Ｐゴシック" panose="020B0600070205080204" pitchFamily="34" charset="-128"/>
              </a:defRPr>
            </a:lvl2pPr>
            <a:lvl3pPr eaLnBrk="0" hangingPunct="0">
              <a:defRPr sz="2400">
                <a:solidFill>
                  <a:schemeClr val="tx1"/>
                </a:solidFill>
                <a:latin typeface="Times New Roman" panose="02020603050405020304" pitchFamily="18" charset="0"/>
                <a:ea typeface="ＭＳ Ｐゴシック" panose="020B0600070205080204" pitchFamily="34" charset="-128"/>
              </a:defRPr>
            </a:lvl3pPr>
            <a:lvl4pPr eaLnBrk="0" hangingPunct="0">
              <a:defRPr sz="2400">
                <a:solidFill>
                  <a:schemeClr val="tx1"/>
                </a:solidFill>
                <a:latin typeface="Times New Roman" panose="02020603050405020304" pitchFamily="18" charset="0"/>
                <a:ea typeface="ＭＳ Ｐゴシック" panose="020B0600070205080204" pitchFamily="34" charset="-128"/>
              </a:defRPr>
            </a:lvl4pPr>
            <a:lvl5pPr eaLnBrk="0" hangingPunct="0">
              <a:defRPr sz="24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eaLnBrk="1" hangingPunct="1"/>
            <a:fld id="{A8ADC806-2AC1-42A6-B071-7AB25FCF161B}" type="slidenum">
              <a:rPr lang="en-US" altLang="en-US" sz="1400">
                <a:latin typeface="Arial" panose="020B0604020202020204" pitchFamily="34" charset="0"/>
              </a:rPr>
              <a:pPr eaLnBrk="1" hangingPunct="1"/>
              <a:t>85</a:t>
            </a:fld>
            <a:endParaRPr lang="en-US" altLang="en-US" sz="1400">
              <a:latin typeface="Arial" panose="020B0604020202020204" pitchFamily="34" charset="0"/>
            </a:endParaRPr>
          </a:p>
        </p:txBody>
      </p:sp>
      <p:sp>
        <p:nvSpPr>
          <p:cNvPr id="45063" name="Rectangle 2">
            <a:extLst>
              <a:ext uri="{FF2B5EF4-FFF2-40B4-BE49-F238E27FC236}">
                <a16:creationId xmlns:a16="http://schemas.microsoft.com/office/drawing/2014/main" id="{482DCC6B-BA19-49EB-8DB0-621B4C70EF56}"/>
              </a:ext>
            </a:extLst>
          </p:cNvPr>
          <p:cNvSpPr>
            <a:spLocks noGrp="1" noChangeArrowheads="1"/>
          </p:cNvSpPr>
          <p:nvPr>
            <p:ph type="title"/>
          </p:nvPr>
        </p:nvSpPr>
        <p:spPr/>
        <p:txBody>
          <a:bodyPr/>
          <a:lstStyle/>
          <a:p>
            <a:pPr eaLnBrk="1" hangingPunct="1"/>
            <a:r>
              <a:rPr lang="en-AU" altLang="en-US">
                <a:ea typeface="ＭＳ Ｐゴシック" panose="020B0600070205080204" pitchFamily="34" charset="-128"/>
              </a:rPr>
              <a:t>Examples </a:t>
            </a:r>
          </a:p>
        </p:txBody>
      </p:sp>
      <p:sp>
        <p:nvSpPr>
          <p:cNvPr id="45064" name="Rectangle 3">
            <a:extLst>
              <a:ext uri="{FF2B5EF4-FFF2-40B4-BE49-F238E27FC236}">
                <a16:creationId xmlns:a16="http://schemas.microsoft.com/office/drawing/2014/main" id="{8CFB9F7E-B450-4D24-8677-FD1CFF56DC1E}"/>
              </a:ext>
            </a:extLst>
          </p:cNvPr>
          <p:cNvSpPr>
            <a:spLocks noGrp="1" noChangeArrowheads="1"/>
          </p:cNvSpPr>
          <p:nvPr>
            <p:ph type="body" sz="half" idx="1"/>
          </p:nvPr>
        </p:nvSpPr>
        <p:spPr>
          <a:xfrm>
            <a:off x="533400" y="1600200"/>
            <a:ext cx="8229600" cy="4525963"/>
          </a:xfrm>
        </p:spPr>
        <p:txBody>
          <a:bodyPr/>
          <a:lstStyle/>
          <a:p>
            <a:pPr eaLnBrk="1" hangingPunct="1"/>
            <a:r>
              <a:rPr lang="en-US" altLang="en-US" sz="1800">
                <a:ea typeface="ＭＳ Ｐゴシック" panose="020B0600070205080204" pitchFamily="34" charset="-128"/>
              </a:rPr>
              <a:t>95% of a program’s execution time occurs inside a loop that can be executed in parallel. What is the maximum speedup we should expect from a parallel version of the program executing on 8 CPUs?</a:t>
            </a:r>
          </a:p>
          <a:p>
            <a:pPr eaLnBrk="1" hangingPunct="1"/>
            <a:endParaRPr lang="en-US" altLang="en-US" sz="1800">
              <a:ea typeface="ＭＳ Ｐゴシック" panose="020B0600070205080204" pitchFamily="34" charset="-128"/>
            </a:endParaRPr>
          </a:p>
          <a:p>
            <a:pPr eaLnBrk="1" hangingPunct="1"/>
            <a:endParaRPr lang="en-US" altLang="en-US" sz="1800">
              <a:ea typeface="ＭＳ Ｐゴシック" panose="020B0600070205080204" pitchFamily="34" charset="-128"/>
            </a:endParaRPr>
          </a:p>
          <a:p>
            <a:pPr eaLnBrk="1" hangingPunct="1"/>
            <a:endParaRPr lang="en-US" altLang="en-US" sz="1800">
              <a:ea typeface="ＭＳ Ｐゴシック" panose="020B0600070205080204" pitchFamily="34" charset="-128"/>
            </a:endParaRPr>
          </a:p>
          <a:p>
            <a:pPr eaLnBrk="1" hangingPunct="1"/>
            <a:endParaRPr lang="en-US" altLang="en-US" sz="1800">
              <a:ea typeface="ＭＳ Ｐゴシック" panose="020B0600070205080204" pitchFamily="34" charset="-128"/>
            </a:endParaRPr>
          </a:p>
          <a:p>
            <a:pPr eaLnBrk="1" hangingPunct="1"/>
            <a:r>
              <a:rPr lang="en-US" altLang="en-US" sz="1800">
                <a:ea typeface="ＭＳ Ｐゴシック" panose="020B0600070205080204" pitchFamily="34" charset="-128"/>
              </a:rPr>
              <a:t>20% of a program’s execution time is spent within inherently sequential code. What is the limit to the speedup achievable by a parallel version of the program?</a:t>
            </a:r>
            <a:endParaRPr lang="en-AU" altLang="en-US" sz="1800">
              <a:ea typeface="ＭＳ Ｐゴシック" panose="020B0600070205080204" pitchFamily="34" charset="-128"/>
            </a:endParaRPr>
          </a:p>
        </p:txBody>
      </p:sp>
      <p:graphicFrame>
        <p:nvGraphicFramePr>
          <p:cNvPr id="260100" name="Object 2">
            <a:extLst>
              <a:ext uri="{FF2B5EF4-FFF2-40B4-BE49-F238E27FC236}">
                <a16:creationId xmlns:a16="http://schemas.microsoft.com/office/drawing/2014/main" id="{571D3166-6F21-4F9F-9A12-D0F47AF1BC44}"/>
              </a:ext>
            </a:extLst>
          </p:cNvPr>
          <p:cNvGraphicFramePr>
            <a:graphicFrameLocks noGrp="1" noChangeAspect="1"/>
          </p:cNvGraphicFramePr>
          <p:nvPr>
            <p:ph sz="quarter" idx="2"/>
          </p:nvPr>
        </p:nvGraphicFramePr>
        <p:xfrm>
          <a:off x="2895600" y="2724150"/>
          <a:ext cx="3581400" cy="781050"/>
        </p:xfrm>
        <a:graphic>
          <a:graphicData uri="http://schemas.openxmlformats.org/presentationml/2006/ole">
            <mc:AlternateContent xmlns:mc="http://schemas.openxmlformats.org/markup-compatibility/2006">
              <mc:Choice xmlns:v="urn:schemas-microsoft-com:vml" Requires="v">
                <p:oleObj spid="_x0000_s75852" name="Equation" r:id="rId4" imgW="1777680" imgH="419040" progId="Equation.3">
                  <p:embed/>
                </p:oleObj>
              </mc:Choice>
              <mc:Fallback>
                <p:oleObj name="Equation" r:id="rId4" imgW="1777680" imgH="419040" progId="Equation.3">
                  <p:embed/>
                  <p:pic>
                    <p:nvPicPr>
                      <p:cNvPr id="260100" name="Object 2">
                        <a:extLst>
                          <a:ext uri="{FF2B5EF4-FFF2-40B4-BE49-F238E27FC236}">
                            <a16:creationId xmlns:a16="http://schemas.microsoft.com/office/drawing/2014/main" id="{571D3166-6F21-4F9F-9A12-D0F47AF1BC4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95600" y="2724150"/>
                        <a:ext cx="3581400" cy="78105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60101" name="Object 3">
            <a:extLst>
              <a:ext uri="{FF2B5EF4-FFF2-40B4-BE49-F238E27FC236}">
                <a16:creationId xmlns:a16="http://schemas.microsoft.com/office/drawing/2014/main" id="{79B1DD09-F682-449E-83C3-38B88FD87ACC}"/>
              </a:ext>
            </a:extLst>
          </p:cNvPr>
          <p:cNvGraphicFramePr>
            <a:graphicFrameLocks noGrp="1" noChangeAspect="1"/>
          </p:cNvGraphicFramePr>
          <p:nvPr>
            <p:ph sz="quarter" idx="3"/>
          </p:nvPr>
        </p:nvGraphicFramePr>
        <p:xfrm>
          <a:off x="2819400" y="4833938"/>
          <a:ext cx="3962400" cy="809625"/>
        </p:xfrm>
        <a:graphic>
          <a:graphicData uri="http://schemas.openxmlformats.org/presentationml/2006/ole">
            <mc:AlternateContent xmlns:mc="http://schemas.openxmlformats.org/markup-compatibility/2006">
              <mc:Choice xmlns:v="urn:schemas-microsoft-com:vml" Requires="v">
                <p:oleObj spid="_x0000_s75853" name="Equation" r:id="rId6" imgW="1892160" imgH="419040" progId="Equation.3">
                  <p:embed/>
                </p:oleObj>
              </mc:Choice>
              <mc:Fallback>
                <p:oleObj name="Equation" r:id="rId6" imgW="1892160" imgH="419040" progId="Equation.3">
                  <p:embed/>
                  <p:pic>
                    <p:nvPicPr>
                      <p:cNvPr id="260101" name="Object 3">
                        <a:extLst>
                          <a:ext uri="{FF2B5EF4-FFF2-40B4-BE49-F238E27FC236}">
                            <a16:creationId xmlns:a16="http://schemas.microsoft.com/office/drawing/2014/main" id="{79B1DD09-F682-449E-83C3-38B88FD87AC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19400" y="4833938"/>
                        <a:ext cx="3962400" cy="809625"/>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260100"/>
                                        </p:tgtEl>
                                        <p:attrNameLst>
                                          <p:attrName>style.visibility</p:attrName>
                                        </p:attrNameLst>
                                      </p:cBhvr>
                                      <p:to>
                                        <p:strVal val="visible"/>
                                      </p:to>
                                    </p:set>
                                    <p:animEffect transition="in" filter="wipe(left)">
                                      <p:cBhvr>
                                        <p:cTn id="7" dur="500"/>
                                        <p:tgtEl>
                                          <p:spTgt spid="26010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260101"/>
                                        </p:tgtEl>
                                        <p:attrNameLst>
                                          <p:attrName>style.visibility</p:attrName>
                                        </p:attrNameLst>
                                      </p:cBhvr>
                                      <p:to>
                                        <p:strVal val="visible"/>
                                      </p:to>
                                    </p:set>
                                    <p:animEffect transition="in" filter="wipe(left)">
                                      <p:cBhvr>
                                        <p:cTn id="12" dur="500"/>
                                        <p:tgtEl>
                                          <p:spTgt spid="2601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Date Placeholder 3">
            <a:extLst>
              <a:ext uri="{FF2B5EF4-FFF2-40B4-BE49-F238E27FC236}">
                <a16:creationId xmlns:a16="http://schemas.microsoft.com/office/drawing/2014/main" id="{BD5C8E13-6969-43F2-886F-AD08068A979B}"/>
              </a:ext>
            </a:extLst>
          </p:cNvPr>
          <p:cNvSpPr>
            <a:spLocks noGrp="1"/>
          </p:cNvSpPr>
          <p:nvPr>
            <p:ph type="dt" sz="quarter" idx="10"/>
          </p:nvPr>
        </p:nvSpPr>
        <p:spPr/>
        <p:txBody>
          <a:bodyPr/>
          <a:lstStyle>
            <a:lvl1pPr eaLnBrk="0" hangingPunct="0">
              <a:defRPr sz="2400">
                <a:solidFill>
                  <a:schemeClr val="tx1"/>
                </a:solidFill>
                <a:latin typeface="Times New Roman" panose="02020603050405020304" pitchFamily="18" charset="0"/>
                <a:ea typeface="ＭＳ Ｐゴシック" panose="020B0600070205080204" pitchFamily="34" charset="-128"/>
              </a:defRPr>
            </a:lvl1pPr>
            <a:lvl2pPr marL="37931725" indent="-37474525" eaLnBrk="0" hangingPunct="0">
              <a:defRPr sz="2400">
                <a:solidFill>
                  <a:schemeClr val="tx1"/>
                </a:solidFill>
                <a:latin typeface="Times New Roman" panose="02020603050405020304" pitchFamily="18" charset="0"/>
                <a:ea typeface="ＭＳ Ｐゴシック" panose="020B0600070205080204" pitchFamily="34" charset="-128"/>
              </a:defRPr>
            </a:lvl2pPr>
            <a:lvl3pPr eaLnBrk="0" hangingPunct="0">
              <a:defRPr sz="2400">
                <a:solidFill>
                  <a:schemeClr val="tx1"/>
                </a:solidFill>
                <a:latin typeface="Times New Roman" panose="02020603050405020304" pitchFamily="18" charset="0"/>
                <a:ea typeface="ＭＳ Ｐゴシック" panose="020B0600070205080204" pitchFamily="34" charset="-128"/>
              </a:defRPr>
            </a:lvl3pPr>
            <a:lvl4pPr eaLnBrk="0" hangingPunct="0">
              <a:defRPr sz="2400">
                <a:solidFill>
                  <a:schemeClr val="tx1"/>
                </a:solidFill>
                <a:latin typeface="Times New Roman" panose="02020603050405020304" pitchFamily="18" charset="0"/>
                <a:ea typeface="ＭＳ Ｐゴシック" panose="020B0600070205080204" pitchFamily="34" charset="-128"/>
              </a:defRPr>
            </a:lvl4pPr>
            <a:lvl5pPr eaLnBrk="0" hangingPunct="0">
              <a:defRPr sz="24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eaLnBrk="1" hangingPunct="1"/>
            <a:fld id="{2CF600B6-B8E6-4307-8944-E97869E06C20}" type="datetime1">
              <a:rPr lang="en-US" altLang="en-US" sz="1400">
                <a:latin typeface="Arial" panose="020B0604020202020204" pitchFamily="34" charset="0"/>
              </a:rPr>
              <a:pPr eaLnBrk="1" hangingPunct="1"/>
              <a:t>7/30/2020</a:t>
            </a:fld>
            <a:endParaRPr lang="en-US" altLang="en-US" sz="1400">
              <a:latin typeface="Arial" panose="020B0604020202020204" pitchFamily="34" charset="0"/>
            </a:endParaRPr>
          </a:p>
        </p:txBody>
      </p:sp>
      <p:sp>
        <p:nvSpPr>
          <p:cNvPr id="47107" name="Footer Placeholder 4">
            <a:extLst>
              <a:ext uri="{FF2B5EF4-FFF2-40B4-BE49-F238E27FC236}">
                <a16:creationId xmlns:a16="http://schemas.microsoft.com/office/drawing/2014/main" id="{4574295B-0C04-4BA7-9A84-22D33BF07232}"/>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ea typeface="ＭＳ Ｐゴシック" panose="020B0600070205080204" pitchFamily="34" charset="-128"/>
              </a:defRPr>
            </a:lvl1pPr>
            <a:lvl2pPr marL="37931725" indent="-37474525" eaLnBrk="0" hangingPunct="0">
              <a:defRPr sz="2400">
                <a:solidFill>
                  <a:schemeClr val="tx1"/>
                </a:solidFill>
                <a:latin typeface="Times New Roman" panose="02020603050405020304" pitchFamily="18" charset="0"/>
                <a:ea typeface="ＭＳ Ｐゴシック" panose="020B0600070205080204" pitchFamily="34" charset="-128"/>
              </a:defRPr>
            </a:lvl2pPr>
            <a:lvl3pPr eaLnBrk="0" hangingPunct="0">
              <a:defRPr sz="2400">
                <a:solidFill>
                  <a:schemeClr val="tx1"/>
                </a:solidFill>
                <a:latin typeface="Times New Roman" panose="02020603050405020304" pitchFamily="18" charset="0"/>
                <a:ea typeface="ＭＳ Ｐゴシック" panose="020B0600070205080204" pitchFamily="34" charset="-128"/>
              </a:defRPr>
            </a:lvl3pPr>
            <a:lvl4pPr eaLnBrk="0" hangingPunct="0">
              <a:defRPr sz="2400">
                <a:solidFill>
                  <a:schemeClr val="tx1"/>
                </a:solidFill>
                <a:latin typeface="Times New Roman" panose="02020603050405020304" pitchFamily="18" charset="0"/>
                <a:ea typeface="ＭＳ Ｐゴシック" panose="020B0600070205080204" pitchFamily="34" charset="-128"/>
              </a:defRPr>
            </a:lvl4pPr>
            <a:lvl5pPr eaLnBrk="0" hangingPunct="0">
              <a:defRPr sz="24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en-US" sz="1400">
                <a:latin typeface="Arial" panose="020B0604020202020204" pitchFamily="34" charset="0"/>
              </a:rPr>
              <a:t>Distributed Systems Lecture 6</a:t>
            </a:r>
          </a:p>
        </p:txBody>
      </p:sp>
      <p:sp>
        <p:nvSpPr>
          <p:cNvPr id="16" name="Slide Number Placeholder 5">
            <a:extLst>
              <a:ext uri="{FF2B5EF4-FFF2-40B4-BE49-F238E27FC236}">
                <a16:creationId xmlns:a16="http://schemas.microsoft.com/office/drawing/2014/main" id="{4AEAAAF5-10C2-4C57-A32F-E2E04086CFBA}"/>
              </a:ext>
            </a:extLst>
          </p:cNvPr>
          <p:cNvSpPr>
            <a:spLocks noGrp="1"/>
          </p:cNvSpPr>
          <p:nvPr>
            <p:ph type="sldNum" sz="quarter" idx="12"/>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fontAlgn="base">
              <a:spcBef>
                <a:spcPct val="0"/>
              </a:spcBef>
              <a:spcAft>
                <a:spcPct val="0"/>
              </a:spcAft>
              <a:defRPr sz="1400" kern="1200">
                <a:solidFill>
                  <a:schemeClr val="tx1"/>
                </a:solidFill>
                <a:latin typeface="Arial" panose="020B0604020202020204" pitchFamily="34" charset="0"/>
                <a:ea typeface="ＭＳ Ｐゴシック" panose="020B0600070205080204" pitchFamily="34" charset="-128"/>
                <a:cs typeface="+mn-cs"/>
              </a:defRPr>
            </a:lvl1pPr>
            <a:lvl2pPr marL="457200" algn="l" rtl="0" fontAlgn="base">
              <a:spcBef>
                <a:spcPct val="0"/>
              </a:spcBef>
              <a:spcAft>
                <a:spcPct val="0"/>
              </a:spcAft>
              <a:defRPr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fontAlgn="base">
              <a:spcBef>
                <a:spcPct val="0"/>
              </a:spcBef>
              <a:spcAft>
                <a:spcPct val="0"/>
              </a:spcAft>
              <a:defRPr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fontAlgn="base">
              <a:spcBef>
                <a:spcPct val="0"/>
              </a:spcBef>
              <a:spcAft>
                <a:spcPct val="0"/>
              </a:spcAft>
              <a:defRPr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fontAlgn="base">
              <a:spcBef>
                <a:spcPct val="0"/>
              </a:spcBef>
              <a:spcAft>
                <a:spcPct val="0"/>
              </a:spcAft>
              <a:defRPr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Times New Roman" panose="02020603050405020304" pitchFamily="18" charset="0"/>
                <a:ea typeface="ＭＳ Ｐゴシック" panose="020B0600070205080204" pitchFamily="34" charset="-128"/>
                <a:cs typeface="+mn-cs"/>
              </a:defRPr>
            </a:lvl9pPr>
          </a:lstStyle>
          <a:p>
            <a:pPr eaLnBrk="1" hangingPunct="1"/>
            <a:fld id="{6FABB20C-C340-475E-AA8E-3E0C4A387DB4}" type="slidenum">
              <a:rPr lang="en-US" altLang="en-US" smtClean="0"/>
              <a:pPr eaLnBrk="1" hangingPunct="1"/>
              <a:t>86</a:t>
            </a:fld>
            <a:endParaRPr lang="en-US" altLang="en-US" sz="1400">
              <a:latin typeface="Arial" panose="020B0604020202020204" pitchFamily="34" charset="0"/>
            </a:endParaRPr>
          </a:p>
        </p:txBody>
      </p:sp>
      <p:sp>
        <p:nvSpPr>
          <p:cNvPr id="47109" name="Rectangle 2">
            <a:extLst>
              <a:ext uri="{FF2B5EF4-FFF2-40B4-BE49-F238E27FC236}">
                <a16:creationId xmlns:a16="http://schemas.microsoft.com/office/drawing/2014/main" id="{47876B15-D4ED-463F-947B-277EC331E374}"/>
              </a:ext>
            </a:extLst>
          </p:cNvPr>
          <p:cNvSpPr>
            <a:spLocks noGrp="1" noChangeArrowheads="1"/>
          </p:cNvSpPr>
          <p:nvPr>
            <p:ph type="title"/>
          </p:nvPr>
        </p:nvSpPr>
        <p:spPr/>
        <p:txBody>
          <a:bodyPr/>
          <a:lstStyle/>
          <a:p>
            <a:pPr eaLnBrk="1" hangingPunct="1"/>
            <a:r>
              <a:rPr lang="en-AU" altLang="en-US">
                <a:ea typeface="ＭＳ Ｐゴシック" panose="020B0600070205080204" pitchFamily="34" charset="-128"/>
              </a:rPr>
              <a:t>Amdahl's law </a:t>
            </a:r>
            <a:br>
              <a:rPr lang="en-AU" altLang="en-US">
                <a:ea typeface="ＭＳ Ｐゴシック" panose="020B0600070205080204" pitchFamily="34" charset="-128"/>
              </a:rPr>
            </a:br>
            <a:endParaRPr lang="en-AU" altLang="en-US">
              <a:ea typeface="ＭＳ Ｐゴシック" panose="020B0600070205080204" pitchFamily="34" charset="-128"/>
            </a:endParaRPr>
          </a:p>
        </p:txBody>
      </p:sp>
      <p:sp>
        <p:nvSpPr>
          <p:cNvPr id="47110" name="Rectangle 3">
            <a:extLst>
              <a:ext uri="{FF2B5EF4-FFF2-40B4-BE49-F238E27FC236}">
                <a16:creationId xmlns:a16="http://schemas.microsoft.com/office/drawing/2014/main" id="{8F7ED8BD-7CE4-4988-BABE-C4779A8CB4E8}"/>
              </a:ext>
            </a:extLst>
          </p:cNvPr>
          <p:cNvSpPr>
            <a:spLocks noGrp="1" noChangeArrowheads="1"/>
          </p:cNvSpPr>
          <p:nvPr>
            <p:ph type="body" idx="1"/>
          </p:nvPr>
        </p:nvSpPr>
        <p:spPr/>
        <p:txBody>
          <a:bodyPr/>
          <a:lstStyle/>
          <a:p>
            <a:pPr eaLnBrk="1" hangingPunct="1">
              <a:buFontTx/>
              <a:buNone/>
            </a:pPr>
            <a:r>
              <a:rPr lang="en-US" altLang="en-US" sz="1700" b="1">
                <a:ea typeface="ＭＳ Ｐゴシック" panose="020B0600070205080204" pitchFamily="34" charset="-128"/>
              </a:rPr>
              <a:t>Limitations of Amdahl’s Law</a:t>
            </a:r>
          </a:p>
          <a:p>
            <a:pPr eaLnBrk="1" hangingPunct="1"/>
            <a:endParaRPr lang="en-US" altLang="en-US" sz="1700" b="1">
              <a:ea typeface="ＭＳ Ｐゴシック" panose="020B0600070205080204" pitchFamily="34" charset="-128"/>
            </a:endParaRPr>
          </a:p>
          <a:p>
            <a:pPr eaLnBrk="1" hangingPunct="1"/>
            <a:r>
              <a:rPr lang="en-US" altLang="en-US" sz="1700">
                <a:ea typeface="ＭＳ Ｐゴシック" panose="020B0600070205080204" pitchFamily="34" charset="-128"/>
              </a:rPr>
              <a:t>Ignores </a:t>
            </a:r>
            <a:r>
              <a:rPr lang="en-US" altLang="en-US" sz="1700">
                <a:ea typeface="ＭＳ Ｐゴシック" panose="020B0600070205080204" pitchFamily="34" charset="-128"/>
                <a:sym typeface="Symbol" panose="05050102010706020507" pitchFamily="18" charset="2"/>
              </a:rPr>
              <a:t>(</a:t>
            </a:r>
            <a:r>
              <a:rPr lang="en-US" altLang="en-US" sz="1700" i="1">
                <a:ea typeface="ＭＳ Ｐゴシック" panose="020B0600070205080204" pitchFamily="34" charset="-128"/>
                <a:sym typeface="Symbol" panose="05050102010706020507" pitchFamily="18" charset="2"/>
              </a:rPr>
              <a:t>n</a:t>
            </a:r>
            <a:r>
              <a:rPr lang="en-US" altLang="en-US" sz="1700">
                <a:ea typeface="ＭＳ Ｐゴシック" panose="020B0600070205080204" pitchFamily="34" charset="-128"/>
                <a:sym typeface="Symbol" panose="05050102010706020507" pitchFamily="18" charset="2"/>
              </a:rPr>
              <a:t>,</a:t>
            </a:r>
            <a:r>
              <a:rPr lang="en-US" altLang="en-US" sz="1700" i="1">
                <a:ea typeface="ＭＳ Ｐゴシック" panose="020B0600070205080204" pitchFamily="34" charset="-128"/>
                <a:sym typeface="Symbol" panose="05050102010706020507" pitchFamily="18" charset="2"/>
              </a:rPr>
              <a:t>p</a:t>
            </a:r>
            <a:r>
              <a:rPr lang="en-US" altLang="en-US" sz="1700">
                <a:ea typeface="ＭＳ Ｐゴシック" panose="020B0600070205080204" pitchFamily="34" charset="-128"/>
                <a:sym typeface="Symbol" panose="05050102010706020507" pitchFamily="18" charset="2"/>
              </a:rPr>
              <a:t>) - overestimates speedup</a:t>
            </a:r>
            <a:endParaRPr lang="en-US" altLang="en-US" sz="1700">
              <a:ea typeface="ＭＳ Ｐゴシック" panose="020B0600070205080204" pitchFamily="34" charset="-128"/>
            </a:endParaRPr>
          </a:p>
          <a:p>
            <a:pPr eaLnBrk="1" hangingPunct="1"/>
            <a:r>
              <a:rPr lang="en-US" altLang="en-US" sz="1700">
                <a:ea typeface="ＭＳ Ｐゴシック" panose="020B0600070205080204" pitchFamily="34" charset="-128"/>
              </a:rPr>
              <a:t>Assumes f constant, so underestimates speedup achievable </a:t>
            </a:r>
          </a:p>
          <a:p>
            <a:pPr eaLnBrk="1" hangingPunct="1"/>
            <a:endParaRPr lang="en-US" altLang="en-US" sz="1700">
              <a:ea typeface="ＭＳ Ｐゴシック" panose="020B0600070205080204" pitchFamily="34" charset="-128"/>
            </a:endParaRPr>
          </a:p>
          <a:p>
            <a:pPr eaLnBrk="1" hangingPunct="1">
              <a:buFontTx/>
              <a:buNone/>
            </a:pPr>
            <a:endParaRPr lang="en-US" altLang="en-US" sz="1700">
              <a:ea typeface="ＭＳ Ｐゴシック" panose="020B0600070205080204" pitchFamily="34" charset="-128"/>
            </a:endParaRPr>
          </a:p>
          <a:p>
            <a:pPr eaLnBrk="1" hangingPunct="1">
              <a:buFontTx/>
              <a:buNone/>
            </a:pPr>
            <a:r>
              <a:rPr lang="en-US" altLang="en-US" sz="1700" b="1">
                <a:ea typeface="ＭＳ Ｐゴシック" panose="020B0600070205080204" pitchFamily="34" charset="-128"/>
              </a:rPr>
              <a:t>Amdahl Effect</a:t>
            </a:r>
          </a:p>
          <a:p>
            <a:pPr eaLnBrk="1" hangingPunct="1"/>
            <a:endParaRPr lang="en-US" altLang="en-US" sz="1700" b="1">
              <a:ea typeface="ＭＳ Ｐゴシック" panose="020B0600070205080204" pitchFamily="34" charset="-128"/>
            </a:endParaRPr>
          </a:p>
          <a:p>
            <a:pPr eaLnBrk="1" hangingPunct="1"/>
            <a:r>
              <a:rPr lang="en-US" altLang="en-US" sz="1700">
                <a:ea typeface="ＭＳ Ｐゴシック" panose="020B0600070205080204" pitchFamily="34" charset="-128"/>
              </a:rPr>
              <a:t>Typically </a:t>
            </a:r>
            <a:r>
              <a:rPr lang="en-US" altLang="en-US" sz="1700">
                <a:ea typeface="ＭＳ Ｐゴシック" panose="020B0600070205080204" pitchFamily="34" charset="-128"/>
                <a:sym typeface="Symbol" panose="05050102010706020507" pitchFamily="18" charset="2"/>
              </a:rPr>
              <a:t>(</a:t>
            </a:r>
            <a:r>
              <a:rPr lang="en-US" altLang="en-US" sz="1700" i="1">
                <a:ea typeface="ＭＳ Ｐゴシック" panose="020B0600070205080204" pitchFamily="34" charset="-128"/>
                <a:sym typeface="Symbol" panose="05050102010706020507" pitchFamily="18" charset="2"/>
              </a:rPr>
              <a:t>n</a:t>
            </a:r>
            <a:r>
              <a:rPr lang="en-US" altLang="en-US" sz="1700">
                <a:ea typeface="ＭＳ Ｐゴシック" panose="020B0600070205080204" pitchFamily="34" charset="-128"/>
                <a:sym typeface="Symbol" panose="05050102010706020507" pitchFamily="18" charset="2"/>
              </a:rPr>
              <a:t>,</a:t>
            </a:r>
            <a:r>
              <a:rPr lang="en-US" altLang="en-US" sz="1700" i="1">
                <a:ea typeface="ＭＳ Ｐゴシック" panose="020B0600070205080204" pitchFamily="34" charset="-128"/>
                <a:sym typeface="Symbol" panose="05050102010706020507" pitchFamily="18" charset="2"/>
              </a:rPr>
              <a:t>p</a:t>
            </a:r>
            <a:r>
              <a:rPr lang="en-US" altLang="en-US" sz="1700">
                <a:ea typeface="ＭＳ Ｐゴシック" panose="020B0600070205080204" pitchFamily="34" charset="-128"/>
                <a:sym typeface="Symbol" panose="05050102010706020507" pitchFamily="18" charset="2"/>
              </a:rPr>
              <a:t>) has lower complexity than </a:t>
            </a:r>
            <a:r>
              <a:rPr lang="en-US" altLang="en-US" sz="1700">
                <a:ea typeface="ＭＳ Ｐゴシック" panose="020B0600070205080204" pitchFamily="34" charset="-128"/>
              </a:rPr>
              <a:t>(</a:t>
            </a:r>
            <a:r>
              <a:rPr lang="en-US" altLang="en-US" sz="1700" i="1">
                <a:ea typeface="ＭＳ Ｐゴシック" panose="020B0600070205080204" pitchFamily="34" charset="-128"/>
              </a:rPr>
              <a:t>n</a:t>
            </a:r>
            <a:r>
              <a:rPr lang="en-US" altLang="en-US" sz="1700">
                <a:ea typeface="ＭＳ Ｐゴシック" panose="020B0600070205080204" pitchFamily="34" charset="-128"/>
              </a:rPr>
              <a:t>)/</a:t>
            </a:r>
            <a:r>
              <a:rPr lang="en-US" altLang="en-US" sz="1700" i="1">
                <a:ea typeface="ＭＳ Ｐゴシック" panose="020B0600070205080204" pitchFamily="34" charset="-128"/>
              </a:rPr>
              <a:t>p</a:t>
            </a:r>
          </a:p>
          <a:p>
            <a:pPr eaLnBrk="1" hangingPunct="1"/>
            <a:r>
              <a:rPr lang="en-US" altLang="en-US" sz="1700">
                <a:ea typeface="ＭＳ Ｐゴシック" panose="020B0600070205080204" pitchFamily="34" charset="-128"/>
              </a:rPr>
              <a:t>As </a:t>
            </a:r>
            <a:r>
              <a:rPr lang="en-US" altLang="en-US" sz="1700" i="1">
                <a:ea typeface="ＭＳ Ｐゴシック" panose="020B0600070205080204" pitchFamily="34" charset="-128"/>
              </a:rPr>
              <a:t>n</a:t>
            </a:r>
            <a:r>
              <a:rPr lang="en-US" altLang="en-US" sz="1700">
                <a:ea typeface="ＭＳ Ｐゴシック" panose="020B0600070205080204" pitchFamily="34" charset="-128"/>
              </a:rPr>
              <a:t> increases, </a:t>
            </a:r>
            <a:r>
              <a:rPr lang="en-US" altLang="en-US" sz="1700">
                <a:ea typeface="ＭＳ Ｐゴシック" panose="020B0600070205080204" pitchFamily="34" charset="-128"/>
                <a:sym typeface="Symbol" panose="05050102010706020507" pitchFamily="18" charset="2"/>
              </a:rPr>
              <a:t></a:t>
            </a:r>
            <a:r>
              <a:rPr lang="en-US" altLang="en-US" sz="1700">
                <a:ea typeface="ＭＳ Ｐゴシック" panose="020B0600070205080204" pitchFamily="34" charset="-128"/>
              </a:rPr>
              <a:t>(</a:t>
            </a:r>
            <a:r>
              <a:rPr lang="en-US" altLang="en-US" sz="1700" i="1">
                <a:ea typeface="ＭＳ Ｐゴシック" panose="020B0600070205080204" pitchFamily="34" charset="-128"/>
              </a:rPr>
              <a:t>n</a:t>
            </a:r>
            <a:r>
              <a:rPr lang="en-US" altLang="en-US" sz="1700">
                <a:ea typeface="ＭＳ Ｐゴシック" panose="020B0600070205080204" pitchFamily="34" charset="-128"/>
              </a:rPr>
              <a:t>)/</a:t>
            </a:r>
            <a:r>
              <a:rPr lang="en-US" altLang="en-US" sz="1700" i="1">
                <a:ea typeface="ＭＳ Ｐゴシック" panose="020B0600070205080204" pitchFamily="34" charset="-128"/>
              </a:rPr>
              <a:t>p</a:t>
            </a:r>
            <a:r>
              <a:rPr lang="en-US" altLang="en-US" sz="1700">
                <a:ea typeface="ＭＳ Ｐゴシック" panose="020B0600070205080204" pitchFamily="34" charset="-128"/>
              </a:rPr>
              <a:t> dominates </a:t>
            </a:r>
            <a:r>
              <a:rPr lang="en-US" altLang="en-US" sz="1700">
                <a:ea typeface="ＭＳ Ｐゴシック" panose="020B0600070205080204" pitchFamily="34" charset="-128"/>
                <a:sym typeface="Symbol" panose="05050102010706020507" pitchFamily="18" charset="2"/>
              </a:rPr>
              <a:t>(</a:t>
            </a:r>
            <a:r>
              <a:rPr lang="en-US" altLang="en-US" sz="1700" i="1">
                <a:ea typeface="ＭＳ Ｐゴシック" panose="020B0600070205080204" pitchFamily="34" charset="-128"/>
                <a:sym typeface="Symbol" panose="05050102010706020507" pitchFamily="18" charset="2"/>
              </a:rPr>
              <a:t>n</a:t>
            </a:r>
            <a:r>
              <a:rPr lang="en-US" altLang="en-US" sz="1700">
                <a:ea typeface="ＭＳ Ｐゴシック" panose="020B0600070205080204" pitchFamily="34" charset="-128"/>
                <a:sym typeface="Symbol" panose="05050102010706020507" pitchFamily="18" charset="2"/>
              </a:rPr>
              <a:t>,</a:t>
            </a:r>
            <a:r>
              <a:rPr lang="en-US" altLang="en-US" sz="1700" i="1">
                <a:ea typeface="ＭＳ Ｐゴシック" panose="020B0600070205080204" pitchFamily="34" charset="-128"/>
                <a:sym typeface="Symbol" panose="05050102010706020507" pitchFamily="18" charset="2"/>
              </a:rPr>
              <a:t>p</a:t>
            </a:r>
            <a:r>
              <a:rPr lang="en-US" altLang="en-US" sz="1700">
                <a:ea typeface="ＭＳ Ｐゴシック" panose="020B0600070205080204" pitchFamily="34" charset="-128"/>
                <a:sym typeface="Symbol" panose="05050102010706020507" pitchFamily="18" charset="2"/>
              </a:rPr>
              <a:t>)</a:t>
            </a:r>
          </a:p>
          <a:p>
            <a:pPr eaLnBrk="1" hangingPunct="1"/>
            <a:r>
              <a:rPr lang="en-US" altLang="en-US" sz="1700" i="1">
                <a:ea typeface="ＭＳ Ｐゴシック" panose="020B0600070205080204" pitchFamily="34" charset="-128"/>
                <a:sym typeface="Symbol" panose="05050102010706020507" pitchFamily="18" charset="2"/>
              </a:rPr>
              <a:t>As n increases, speedup increases</a:t>
            </a:r>
          </a:p>
          <a:p>
            <a:pPr eaLnBrk="1" hangingPunct="1"/>
            <a:r>
              <a:rPr lang="en-US" altLang="en-US" sz="1700" i="1">
                <a:ea typeface="ＭＳ Ｐゴシック" panose="020B0600070205080204" pitchFamily="34" charset="-128"/>
                <a:sym typeface="Symbol" panose="05050102010706020507" pitchFamily="18" charset="2"/>
              </a:rPr>
              <a:t>As n increases, sequential fraction f decreases.</a:t>
            </a:r>
          </a:p>
          <a:p>
            <a:pPr eaLnBrk="1" hangingPunct="1"/>
            <a:endParaRPr lang="en-US" altLang="en-US" sz="1700">
              <a:ea typeface="ＭＳ Ｐゴシック" panose="020B0600070205080204" pitchFamily="34" charset="-128"/>
            </a:endParaRPr>
          </a:p>
          <a:p>
            <a:pPr eaLnBrk="1" hangingPunct="1"/>
            <a:endParaRPr lang="en-AU" altLang="en-US" sz="1700">
              <a:ea typeface="ＭＳ Ｐゴシック" panose="020B0600070205080204" pitchFamily="34" charset="-128"/>
            </a:endParaRPr>
          </a:p>
        </p:txBody>
      </p:sp>
      <p:sp>
        <p:nvSpPr>
          <p:cNvPr id="47111" name="Line 4">
            <a:extLst>
              <a:ext uri="{FF2B5EF4-FFF2-40B4-BE49-F238E27FC236}">
                <a16:creationId xmlns:a16="http://schemas.microsoft.com/office/drawing/2014/main" id="{9E4D9A42-6320-4DD1-BD59-D20EC1B8F41D}"/>
              </a:ext>
            </a:extLst>
          </p:cNvPr>
          <p:cNvSpPr>
            <a:spLocks noChangeShapeType="1"/>
          </p:cNvSpPr>
          <p:nvPr/>
        </p:nvSpPr>
        <p:spPr bwMode="auto">
          <a:xfrm>
            <a:off x="5791200" y="5410200"/>
            <a:ext cx="1925638" cy="158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MY"/>
          </a:p>
        </p:txBody>
      </p:sp>
      <p:sp>
        <p:nvSpPr>
          <p:cNvPr id="47112" name="Line 5">
            <a:extLst>
              <a:ext uri="{FF2B5EF4-FFF2-40B4-BE49-F238E27FC236}">
                <a16:creationId xmlns:a16="http://schemas.microsoft.com/office/drawing/2014/main" id="{1D560C27-880C-4903-AA8D-96B0A9167EB8}"/>
              </a:ext>
            </a:extLst>
          </p:cNvPr>
          <p:cNvSpPr>
            <a:spLocks noChangeShapeType="1"/>
          </p:cNvSpPr>
          <p:nvPr/>
        </p:nvSpPr>
        <p:spPr bwMode="auto">
          <a:xfrm>
            <a:off x="5788025" y="2971800"/>
            <a:ext cx="0" cy="243363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MY"/>
          </a:p>
        </p:txBody>
      </p:sp>
      <p:sp>
        <p:nvSpPr>
          <p:cNvPr id="47113" name="Freeform 6">
            <a:extLst>
              <a:ext uri="{FF2B5EF4-FFF2-40B4-BE49-F238E27FC236}">
                <a16:creationId xmlns:a16="http://schemas.microsoft.com/office/drawing/2014/main" id="{89109803-E594-471E-AC15-9CD4A607D59E}"/>
              </a:ext>
            </a:extLst>
          </p:cNvPr>
          <p:cNvSpPr>
            <a:spLocks/>
          </p:cNvSpPr>
          <p:nvPr/>
        </p:nvSpPr>
        <p:spPr bwMode="auto">
          <a:xfrm>
            <a:off x="5788025" y="4826000"/>
            <a:ext cx="1925638" cy="577850"/>
          </a:xfrm>
          <a:custGeom>
            <a:avLst/>
            <a:gdLst>
              <a:gd name="T0" fmla="*/ 0 w 2832"/>
              <a:gd name="T1" fmla="*/ 2147483647 h 536"/>
              <a:gd name="T2" fmla="*/ 2147483647 w 2832"/>
              <a:gd name="T3" fmla="*/ 2147483647 h 536"/>
              <a:gd name="T4" fmla="*/ 2147483647 w 2832"/>
              <a:gd name="T5" fmla="*/ 2147483647 h 536"/>
              <a:gd name="T6" fmla="*/ 2147483647 w 2832"/>
              <a:gd name="T7" fmla="*/ 2147483647 h 536"/>
              <a:gd name="T8" fmla="*/ 2147483647 w 2832"/>
              <a:gd name="T9" fmla="*/ 2147483647 h 536"/>
              <a:gd name="T10" fmla="*/ 0 60000 65536"/>
              <a:gd name="T11" fmla="*/ 0 60000 65536"/>
              <a:gd name="T12" fmla="*/ 0 60000 65536"/>
              <a:gd name="T13" fmla="*/ 0 60000 65536"/>
              <a:gd name="T14" fmla="*/ 0 60000 65536"/>
              <a:gd name="T15" fmla="*/ 0 w 2832"/>
              <a:gd name="T16" fmla="*/ 0 h 536"/>
              <a:gd name="T17" fmla="*/ 2832 w 2832"/>
              <a:gd name="T18" fmla="*/ 536 h 536"/>
            </a:gdLst>
            <a:ahLst/>
            <a:cxnLst>
              <a:cxn ang="T10">
                <a:pos x="T0" y="T1"/>
              </a:cxn>
              <a:cxn ang="T11">
                <a:pos x="T2" y="T3"/>
              </a:cxn>
              <a:cxn ang="T12">
                <a:pos x="T4" y="T5"/>
              </a:cxn>
              <a:cxn ang="T13">
                <a:pos x="T6" y="T7"/>
              </a:cxn>
              <a:cxn ang="T14">
                <a:pos x="T8" y="T9"/>
              </a:cxn>
            </a:cxnLst>
            <a:rect l="T15" t="T16" r="T17" b="T18"/>
            <a:pathLst>
              <a:path w="2832" h="536">
                <a:moveTo>
                  <a:pt x="0" y="536"/>
                </a:moveTo>
                <a:cubicBezTo>
                  <a:pt x="124" y="436"/>
                  <a:pt x="248" y="336"/>
                  <a:pt x="432" y="248"/>
                </a:cubicBezTo>
                <a:cubicBezTo>
                  <a:pt x="616" y="160"/>
                  <a:pt x="800" y="16"/>
                  <a:pt x="1104" y="8"/>
                </a:cubicBezTo>
                <a:cubicBezTo>
                  <a:pt x="1408" y="0"/>
                  <a:pt x="1968" y="144"/>
                  <a:pt x="2256" y="200"/>
                </a:cubicBezTo>
                <a:cubicBezTo>
                  <a:pt x="2544" y="256"/>
                  <a:pt x="2688" y="300"/>
                  <a:pt x="2832" y="344"/>
                </a:cubicBezTo>
              </a:path>
            </a:pathLst>
          </a:custGeom>
          <a:noFill/>
          <a:ln w="38100">
            <a:solidFill>
              <a:srgbClr val="FF9900"/>
            </a:solidFill>
            <a:round/>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defRPr sz="2400">
                <a:solidFill>
                  <a:schemeClr val="tx1"/>
                </a:solidFill>
                <a:latin typeface="Times New Roman" panose="02020603050405020304" pitchFamily="18" charset="0"/>
                <a:ea typeface="ＭＳ Ｐゴシック" panose="020B0600070205080204" pitchFamily="34" charset="-128"/>
              </a:defRPr>
            </a:lvl1pPr>
            <a:lvl2pPr marL="37931725" indent="-37474525" eaLnBrk="0" hangingPunct="0">
              <a:defRPr sz="2400">
                <a:solidFill>
                  <a:schemeClr val="tx1"/>
                </a:solidFill>
                <a:latin typeface="Times New Roman" panose="02020603050405020304" pitchFamily="18" charset="0"/>
                <a:ea typeface="ＭＳ Ｐゴシック" panose="020B0600070205080204" pitchFamily="34" charset="-128"/>
              </a:defRPr>
            </a:lvl2pPr>
            <a:lvl3pPr eaLnBrk="0" hangingPunct="0">
              <a:defRPr sz="2400">
                <a:solidFill>
                  <a:schemeClr val="tx1"/>
                </a:solidFill>
                <a:latin typeface="Times New Roman" panose="02020603050405020304" pitchFamily="18" charset="0"/>
                <a:ea typeface="ＭＳ Ｐゴシック" panose="020B0600070205080204" pitchFamily="34" charset="-128"/>
              </a:defRPr>
            </a:lvl3pPr>
            <a:lvl4pPr eaLnBrk="0" hangingPunct="0">
              <a:defRPr sz="2400">
                <a:solidFill>
                  <a:schemeClr val="tx1"/>
                </a:solidFill>
                <a:latin typeface="Times New Roman" panose="02020603050405020304" pitchFamily="18" charset="0"/>
                <a:ea typeface="ＭＳ Ｐゴシック" panose="020B0600070205080204" pitchFamily="34" charset="-128"/>
              </a:defRPr>
            </a:lvl4pPr>
            <a:lvl5pPr eaLnBrk="0" hangingPunct="0">
              <a:defRPr sz="24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eaLnBrk="1" hangingPunct="1"/>
            <a:endParaRPr lang="en-US" altLang="en-US" sz="1800"/>
          </a:p>
        </p:txBody>
      </p:sp>
      <p:sp>
        <p:nvSpPr>
          <p:cNvPr id="47114" name="Text Box 7">
            <a:extLst>
              <a:ext uri="{FF2B5EF4-FFF2-40B4-BE49-F238E27FC236}">
                <a16:creationId xmlns:a16="http://schemas.microsoft.com/office/drawing/2014/main" id="{5CADA743-0E38-4338-AED8-CC6F0127702E}"/>
              </a:ext>
            </a:extLst>
          </p:cNvPr>
          <p:cNvSpPr txBox="1">
            <a:spLocks noChangeArrowheads="1"/>
          </p:cNvSpPr>
          <p:nvPr/>
        </p:nvSpPr>
        <p:spPr bwMode="auto">
          <a:xfrm>
            <a:off x="7677150" y="5010150"/>
            <a:ext cx="8064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ea typeface="ＭＳ Ｐゴシック" panose="020B0600070205080204" pitchFamily="34" charset="-128"/>
              </a:defRPr>
            </a:lvl1pPr>
            <a:lvl2pPr marL="37931725" indent="-37474525" eaLnBrk="0" hangingPunct="0">
              <a:defRPr sz="2400">
                <a:solidFill>
                  <a:schemeClr val="tx1"/>
                </a:solidFill>
                <a:latin typeface="Times New Roman" panose="02020603050405020304" pitchFamily="18" charset="0"/>
                <a:ea typeface="ＭＳ Ｐゴシック" panose="020B0600070205080204" pitchFamily="34" charset="-128"/>
              </a:defRPr>
            </a:lvl2pPr>
            <a:lvl3pPr eaLnBrk="0" hangingPunct="0">
              <a:defRPr sz="2400">
                <a:solidFill>
                  <a:schemeClr val="tx1"/>
                </a:solidFill>
                <a:latin typeface="Times New Roman" panose="02020603050405020304" pitchFamily="18" charset="0"/>
                <a:ea typeface="ＭＳ Ｐゴシック" panose="020B0600070205080204" pitchFamily="34" charset="-128"/>
              </a:defRPr>
            </a:lvl3pPr>
            <a:lvl4pPr eaLnBrk="0" hangingPunct="0">
              <a:defRPr sz="2400">
                <a:solidFill>
                  <a:schemeClr val="tx1"/>
                </a:solidFill>
                <a:latin typeface="Times New Roman" panose="02020603050405020304" pitchFamily="18" charset="0"/>
                <a:ea typeface="ＭＳ Ｐゴシック" panose="020B0600070205080204" pitchFamily="34" charset="-128"/>
              </a:defRPr>
            </a:lvl4pPr>
            <a:lvl5pPr eaLnBrk="0" hangingPunct="0">
              <a:defRPr sz="24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en-US" sz="1600">
                <a:cs typeface="Arial" panose="020B0604020202020204" pitchFamily="34" charset="0"/>
              </a:rPr>
              <a:t>n = 100</a:t>
            </a:r>
          </a:p>
        </p:txBody>
      </p:sp>
      <p:sp>
        <p:nvSpPr>
          <p:cNvPr id="47115" name="Freeform 8">
            <a:extLst>
              <a:ext uri="{FF2B5EF4-FFF2-40B4-BE49-F238E27FC236}">
                <a16:creationId xmlns:a16="http://schemas.microsoft.com/office/drawing/2014/main" id="{AAEF9CD6-6F99-47F3-A283-E7F3A1DDBBA1}"/>
              </a:ext>
            </a:extLst>
          </p:cNvPr>
          <p:cNvSpPr>
            <a:spLocks/>
          </p:cNvSpPr>
          <p:nvPr/>
        </p:nvSpPr>
        <p:spPr bwMode="auto">
          <a:xfrm>
            <a:off x="5813425" y="4205288"/>
            <a:ext cx="1892300" cy="1157287"/>
          </a:xfrm>
          <a:custGeom>
            <a:avLst/>
            <a:gdLst>
              <a:gd name="T0" fmla="*/ 0 w 2784"/>
              <a:gd name="T1" fmla="*/ 2147483647 h 1072"/>
              <a:gd name="T2" fmla="*/ 2147483647 w 2784"/>
              <a:gd name="T3" fmla="*/ 2147483647 h 1072"/>
              <a:gd name="T4" fmla="*/ 2147483647 w 2784"/>
              <a:gd name="T5" fmla="*/ 2147483647 h 1072"/>
              <a:gd name="T6" fmla="*/ 2147483647 w 2784"/>
              <a:gd name="T7" fmla="*/ 2147483647 h 1072"/>
              <a:gd name="T8" fmla="*/ 2147483647 w 2784"/>
              <a:gd name="T9" fmla="*/ 2147483647 h 1072"/>
              <a:gd name="T10" fmla="*/ 0 60000 65536"/>
              <a:gd name="T11" fmla="*/ 0 60000 65536"/>
              <a:gd name="T12" fmla="*/ 0 60000 65536"/>
              <a:gd name="T13" fmla="*/ 0 60000 65536"/>
              <a:gd name="T14" fmla="*/ 0 60000 65536"/>
              <a:gd name="T15" fmla="*/ 0 w 2784"/>
              <a:gd name="T16" fmla="*/ 0 h 1072"/>
              <a:gd name="T17" fmla="*/ 2784 w 2784"/>
              <a:gd name="T18" fmla="*/ 1072 h 1072"/>
            </a:gdLst>
            <a:ahLst/>
            <a:cxnLst>
              <a:cxn ang="T10">
                <a:pos x="T0" y="T1"/>
              </a:cxn>
              <a:cxn ang="T11">
                <a:pos x="T2" y="T3"/>
              </a:cxn>
              <a:cxn ang="T12">
                <a:pos x="T4" y="T5"/>
              </a:cxn>
              <a:cxn ang="T13">
                <a:pos x="T6" y="T7"/>
              </a:cxn>
              <a:cxn ang="T14">
                <a:pos x="T8" y="T9"/>
              </a:cxn>
            </a:cxnLst>
            <a:rect l="T15" t="T16" r="T17" b="T18"/>
            <a:pathLst>
              <a:path w="2784" h="1072">
                <a:moveTo>
                  <a:pt x="0" y="1072"/>
                </a:moveTo>
                <a:cubicBezTo>
                  <a:pt x="132" y="904"/>
                  <a:pt x="264" y="736"/>
                  <a:pt x="432" y="592"/>
                </a:cubicBezTo>
                <a:cubicBezTo>
                  <a:pt x="600" y="448"/>
                  <a:pt x="784" y="304"/>
                  <a:pt x="1008" y="208"/>
                </a:cubicBezTo>
                <a:cubicBezTo>
                  <a:pt x="1232" y="112"/>
                  <a:pt x="1480" y="32"/>
                  <a:pt x="1776" y="16"/>
                </a:cubicBezTo>
                <a:cubicBezTo>
                  <a:pt x="2072" y="0"/>
                  <a:pt x="2428" y="56"/>
                  <a:pt x="2784" y="112"/>
                </a:cubicBezTo>
              </a:path>
            </a:pathLst>
          </a:custGeom>
          <a:noFill/>
          <a:ln w="38100">
            <a:solidFill>
              <a:srgbClr val="FF9900"/>
            </a:solidFill>
            <a:round/>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defRPr sz="2400">
                <a:solidFill>
                  <a:schemeClr val="tx1"/>
                </a:solidFill>
                <a:latin typeface="Times New Roman" panose="02020603050405020304" pitchFamily="18" charset="0"/>
                <a:ea typeface="ＭＳ Ｐゴシック" panose="020B0600070205080204" pitchFamily="34" charset="-128"/>
              </a:defRPr>
            </a:lvl1pPr>
            <a:lvl2pPr marL="37931725" indent="-37474525" eaLnBrk="0" hangingPunct="0">
              <a:defRPr sz="2400">
                <a:solidFill>
                  <a:schemeClr val="tx1"/>
                </a:solidFill>
                <a:latin typeface="Times New Roman" panose="02020603050405020304" pitchFamily="18" charset="0"/>
                <a:ea typeface="ＭＳ Ｐゴシック" panose="020B0600070205080204" pitchFamily="34" charset="-128"/>
              </a:defRPr>
            </a:lvl2pPr>
            <a:lvl3pPr eaLnBrk="0" hangingPunct="0">
              <a:defRPr sz="2400">
                <a:solidFill>
                  <a:schemeClr val="tx1"/>
                </a:solidFill>
                <a:latin typeface="Times New Roman" panose="02020603050405020304" pitchFamily="18" charset="0"/>
                <a:ea typeface="ＭＳ Ｐゴシック" panose="020B0600070205080204" pitchFamily="34" charset="-128"/>
              </a:defRPr>
            </a:lvl3pPr>
            <a:lvl4pPr eaLnBrk="0" hangingPunct="0">
              <a:defRPr sz="2400">
                <a:solidFill>
                  <a:schemeClr val="tx1"/>
                </a:solidFill>
                <a:latin typeface="Times New Roman" panose="02020603050405020304" pitchFamily="18" charset="0"/>
                <a:ea typeface="ＭＳ Ｐゴシック" panose="020B0600070205080204" pitchFamily="34" charset="-128"/>
              </a:defRPr>
            </a:lvl4pPr>
            <a:lvl5pPr eaLnBrk="0" hangingPunct="0">
              <a:defRPr sz="24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eaLnBrk="1" hangingPunct="1"/>
            <a:endParaRPr lang="en-US" altLang="en-US" sz="1800"/>
          </a:p>
        </p:txBody>
      </p:sp>
      <p:sp>
        <p:nvSpPr>
          <p:cNvPr id="47116" name="Text Box 9">
            <a:extLst>
              <a:ext uri="{FF2B5EF4-FFF2-40B4-BE49-F238E27FC236}">
                <a16:creationId xmlns:a16="http://schemas.microsoft.com/office/drawing/2014/main" id="{974FC2F0-CAC6-4AFB-9F69-7504B0A68DBA}"/>
              </a:ext>
            </a:extLst>
          </p:cNvPr>
          <p:cNvSpPr txBox="1">
            <a:spLocks noChangeArrowheads="1"/>
          </p:cNvSpPr>
          <p:nvPr/>
        </p:nvSpPr>
        <p:spPr bwMode="auto">
          <a:xfrm>
            <a:off x="7667625" y="4124325"/>
            <a:ext cx="9588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ea typeface="ＭＳ Ｐゴシック" panose="020B0600070205080204" pitchFamily="34" charset="-128"/>
              </a:defRPr>
            </a:lvl1pPr>
            <a:lvl2pPr marL="37931725" indent="-37474525" eaLnBrk="0" hangingPunct="0">
              <a:defRPr sz="2400">
                <a:solidFill>
                  <a:schemeClr val="tx1"/>
                </a:solidFill>
                <a:latin typeface="Times New Roman" panose="02020603050405020304" pitchFamily="18" charset="0"/>
                <a:ea typeface="ＭＳ Ｐゴシック" panose="020B0600070205080204" pitchFamily="34" charset="-128"/>
              </a:defRPr>
            </a:lvl2pPr>
            <a:lvl3pPr eaLnBrk="0" hangingPunct="0">
              <a:defRPr sz="2400">
                <a:solidFill>
                  <a:schemeClr val="tx1"/>
                </a:solidFill>
                <a:latin typeface="Times New Roman" panose="02020603050405020304" pitchFamily="18" charset="0"/>
                <a:ea typeface="ＭＳ Ｐゴシック" panose="020B0600070205080204" pitchFamily="34" charset="-128"/>
              </a:defRPr>
            </a:lvl3pPr>
            <a:lvl4pPr eaLnBrk="0" hangingPunct="0">
              <a:defRPr sz="2400">
                <a:solidFill>
                  <a:schemeClr val="tx1"/>
                </a:solidFill>
                <a:latin typeface="Times New Roman" panose="02020603050405020304" pitchFamily="18" charset="0"/>
                <a:ea typeface="ＭＳ Ｐゴシック" panose="020B0600070205080204" pitchFamily="34" charset="-128"/>
              </a:defRPr>
            </a:lvl4pPr>
            <a:lvl5pPr eaLnBrk="0" hangingPunct="0">
              <a:defRPr sz="24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en-US" sz="1600">
                <a:cs typeface="Arial" panose="020B0604020202020204" pitchFamily="34" charset="0"/>
              </a:rPr>
              <a:t>n = 1,000</a:t>
            </a:r>
          </a:p>
        </p:txBody>
      </p:sp>
      <p:sp>
        <p:nvSpPr>
          <p:cNvPr id="47117" name="Freeform 10">
            <a:extLst>
              <a:ext uri="{FF2B5EF4-FFF2-40B4-BE49-F238E27FC236}">
                <a16:creationId xmlns:a16="http://schemas.microsoft.com/office/drawing/2014/main" id="{FFC71994-19CD-4E09-AC3B-B32102A44320}"/>
              </a:ext>
            </a:extLst>
          </p:cNvPr>
          <p:cNvSpPr>
            <a:spLocks/>
          </p:cNvSpPr>
          <p:nvPr/>
        </p:nvSpPr>
        <p:spPr bwMode="auto">
          <a:xfrm>
            <a:off x="5791200" y="3259138"/>
            <a:ext cx="1925638" cy="2124075"/>
          </a:xfrm>
          <a:custGeom>
            <a:avLst/>
            <a:gdLst>
              <a:gd name="T0" fmla="*/ 0 w 2832"/>
              <a:gd name="T1" fmla="*/ 2147483647 h 1968"/>
              <a:gd name="T2" fmla="*/ 2147483647 w 2832"/>
              <a:gd name="T3" fmla="*/ 2147483647 h 1968"/>
              <a:gd name="T4" fmla="*/ 2147483647 w 2832"/>
              <a:gd name="T5" fmla="*/ 2147483647 h 1968"/>
              <a:gd name="T6" fmla="*/ 2147483647 w 2832"/>
              <a:gd name="T7" fmla="*/ 2147483647 h 1968"/>
              <a:gd name="T8" fmla="*/ 2147483647 w 2832"/>
              <a:gd name="T9" fmla="*/ 2147483647 h 1968"/>
              <a:gd name="T10" fmla="*/ 2147483647 w 2832"/>
              <a:gd name="T11" fmla="*/ 2147483647 h 1968"/>
              <a:gd name="T12" fmla="*/ 2147483647 w 2832"/>
              <a:gd name="T13" fmla="*/ 0 h 1968"/>
              <a:gd name="T14" fmla="*/ 0 60000 65536"/>
              <a:gd name="T15" fmla="*/ 0 60000 65536"/>
              <a:gd name="T16" fmla="*/ 0 60000 65536"/>
              <a:gd name="T17" fmla="*/ 0 60000 65536"/>
              <a:gd name="T18" fmla="*/ 0 60000 65536"/>
              <a:gd name="T19" fmla="*/ 0 60000 65536"/>
              <a:gd name="T20" fmla="*/ 0 60000 65536"/>
              <a:gd name="T21" fmla="*/ 0 w 2832"/>
              <a:gd name="T22" fmla="*/ 0 h 1968"/>
              <a:gd name="T23" fmla="*/ 2832 w 2832"/>
              <a:gd name="T24" fmla="*/ 1968 h 196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832" h="1968">
                <a:moveTo>
                  <a:pt x="0" y="1968"/>
                </a:moveTo>
                <a:cubicBezTo>
                  <a:pt x="92" y="1856"/>
                  <a:pt x="184" y="1744"/>
                  <a:pt x="288" y="1632"/>
                </a:cubicBezTo>
                <a:cubicBezTo>
                  <a:pt x="392" y="1520"/>
                  <a:pt x="472" y="1432"/>
                  <a:pt x="624" y="1296"/>
                </a:cubicBezTo>
                <a:cubicBezTo>
                  <a:pt x="776" y="1160"/>
                  <a:pt x="1000" y="960"/>
                  <a:pt x="1200" y="816"/>
                </a:cubicBezTo>
                <a:cubicBezTo>
                  <a:pt x="1400" y="672"/>
                  <a:pt x="1616" y="544"/>
                  <a:pt x="1824" y="432"/>
                </a:cubicBezTo>
                <a:cubicBezTo>
                  <a:pt x="2032" y="320"/>
                  <a:pt x="2280" y="216"/>
                  <a:pt x="2448" y="144"/>
                </a:cubicBezTo>
                <a:cubicBezTo>
                  <a:pt x="2616" y="72"/>
                  <a:pt x="2724" y="36"/>
                  <a:pt x="2832" y="0"/>
                </a:cubicBezTo>
              </a:path>
            </a:pathLst>
          </a:custGeom>
          <a:noFill/>
          <a:ln w="38100">
            <a:solidFill>
              <a:srgbClr val="FF9900"/>
            </a:solidFill>
            <a:round/>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defRPr sz="2400">
                <a:solidFill>
                  <a:schemeClr val="tx1"/>
                </a:solidFill>
                <a:latin typeface="Times New Roman" panose="02020603050405020304" pitchFamily="18" charset="0"/>
                <a:ea typeface="ＭＳ Ｐゴシック" panose="020B0600070205080204" pitchFamily="34" charset="-128"/>
              </a:defRPr>
            </a:lvl1pPr>
            <a:lvl2pPr marL="37931725" indent="-37474525" eaLnBrk="0" hangingPunct="0">
              <a:defRPr sz="2400">
                <a:solidFill>
                  <a:schemeClr val="tx1"/>
                </a:solidFill>
                <a:latin typeface="Times New Roman" panose="02020603050405020304" pitchFamily="18" charset="0"/>
                <a:ea typeface="ＭＳ Ｐゴシック" panose="020B0600070205080204" pitchFamily="34" charset="-128"/>
              </a:defRPr>
            </a:lvl2pPr>
            <a:lvl3pPr eaLnBrk="0" hangingPunct="0">
              <a:defRPr sz="2400">
                <a:solidFill>
                  <a:schemeClr val="tx1"/>
                </a:solidFill>
                <a:latin typeface="Times New Roman" panose="02020603050405020304" pitchFamily="18" charset="0"/>
                <a:ea typeface="ＭＳ Ｐゴシック" panose="020B0600070205080204" pitchFamily="34" charset="-128"/>
              </a:defRPr>
            </a:lvl3pPr>
            <a:lvl4pPr eaLnBrk="0" hangingPunct="0">
              <a:defRPr sz="2400">
                <a:solidFill>
                  <a:schemeClr val="tx1"/>
                </a:solidFill>
                <a:latin typeface="Times New Roman" panose="02020603050405020304" pitchFamily="18" charset="0"/>
                <a:ea typeface="ＭＳ Ｐゴシック" panose="020B0600070205080204" pitchFamily="34" charset="-128"/>
              </a:defRPr>
            </a:lvl4pPr>
            <a:lvl5pPr eaLnBrk="0" hangingPunct="0">
              <a:defRPr sz="24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eaLnBrk="1" hangingPunct="1"/>
            <a:endParaRPr lang="en-US" altLang="en-US" sz="1800"/>
          </a:p>
        </p:txBody>
      </p:sp>
      <p:sp>
        <p:nvSpPr>
          <p:cNvPr id="47118" name="Text Box 11">
            <a:extLst>
              <a:ext uri="{FF2B5EF4-FFF2-40B4-BE49-F238E27FC236}">
                <a16:creationId xmlns:a16="http://schemas.microsoft.com/office/drawing/2014/main" id="{8F9ADEB3-26B0-46C6-87F2-80695EC58380}"/>
              </a:ext>
            </a:extLst>
          </p:cNvPr>
          <p:cNvSpPr txBox="1">
            <a:spLocks noChangeArrowheads="1"/>
          </p:cNvSpPr>
          <p:nvPr/>
        </p:nvSpPr>
        <p:spPr bwMode="auto">
          <a:xfrm>
            <a:off x="7696200" y="3048000"/>
            <a:ext cx="10604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ea typeface="ＭＳ Ｐゴシック" panose="020B0600070205080204" pitchFamily="34" charset="-128"/>
              </a:defRPr>
            </a:lvl1pPr>
            <a:lvl2pPr marL="37931725" indent="-37474525" eaLnBrk="0" hangingPunct="0">
              <a:defRPr sz="2400">
                <a:solidFill>
                  <a:schemeClr val="tx1"/>
                </a:solidFill>
                <a:latin typeface="Times New Roman" panose="02020603050405020304" pitchFamily="18" charset="0"/>
                <a:ea typeface="ＭＳ Ｐゴシック" panose="020B0600070205080204" pitchFamily="34" charset="-128"/>
              </a:defRPr>
            </a:lvl2pPr>
            <a:lvl3pPr eaLnBrk="0" hangingPunct="0">
              <a:defRPr sz="2400">
                <a:solidFill>
                  <a:schemeClr val="tx1"/>
                </a:solidFill>
                <a:latin typeface="Times New Roman" panose="02020603050405020304" pitchFamily="18" charset="0"/>
                <a:ea typeface="ＭＳ Ｐゴシック" panose="020B0600070205080204" pitchFamily="34" charset="-128"/>
              </a:defRPr>
            </a:lvl3pPr>
            <a:lvl4pPr eaLnBrk="0" hangingPunct="0">
              <a:defRPr sz="2400">
                <a:solidFill>
                  <a:schemeClr val="tx1"/>
                </a:solidFill>
                <a:latin typeface="Times New Roman" panose="02020603050405020304" pitchFamily="18" charset="0"/>
                <a:ea typeface="ＭＳ Ｐゴシック" panose="020B0600070205080204" pitchFamily="34" charset="-128"/>
              </a:defRPr>
            </a:lvl4pPr>
            <a:lvl5pPr eaLnBrk="0" hangingPunct="0">
              <a:defRPr sz="24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en-US" sz="1600">
                <a:cs typeface="Arial" panose="020B0604020202020204" pitchFamily="34" charset="0"/>
              </a:rPr>
              <a:t>n = 10,000</a:t>
            </a:r>
          </a:p>
        </p:txBody>
      </p:sp>
      <p:sp>
        <p:nvSpPr>
          <p:cNvPr id="47119" name="Text Box 12">
            <a:extLst>
              <a:ext uri="{FF2B5EF4-FFF2-40B4-BE49-F238E27FC236}">
                <a16:creationId xmlns:a16="http://schemas.microsoft.com/office/drawing/2014/main" id="{777F19CF-E45F-4E22-9DC1-224B0C4C07C4}"/>
              </a:ext>
            </a:extLst>
          </p:cNvPr>
          <p:cNvSpPr txBox="1">
            <a:spLocks noChangeArrowheads="1"/>
          </p:cNvSpPr>
          <p:nvPr/>
        </p:nvSpPr>
        <p:spPr bwMode="auto">
          <a:xfrm>
            <a:off x="5772150" y="2878138"/>
            <a:ext cx="88423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ea typeface="ＭＳ Ｐゴシック" panose="020B0600070205080204" pitchFamily="34" charset="-128"/>
              </a:defRPr>
            </a:lvl1pPr>
            <a:lvl2pPr marL="37931725" indent="-37474525" eaLnBrk="0" hangingPunct="0">
              <a:defRPr sz="2400">
                <a:solidFill>
                  <a:schemeClr val="tx1"/>
                </a:solidFill>
                <a:latin typeface="Times New Roman" panose="02020603050405020304" pitchFamily="18" charset="0"/>
                <a:ea typeface="ＭＳ Ｐゴシック" panose="020B0600070205080204" pitchFamily="34" charset="-128"/>
              </a:defRPr>
            </a:lvl2pPr>
            <a:lvl3pPr eaLnBrk="0" hangingPunct="0">
              <a:defRPr sz="2400">
                <a:solidFill>
                  <a:schemeClr val="tx1"/>
                </a:solidFill>
                <a:latin typeface="Times New Roman" panose="02020603050405020304" pitchFamily="18" charset="0"/>
                <a:ea typeface="ＭＳ Ｐゴシック" panose="020B0600070205080204" pitchFamily="34" charset="-128"/>
              </a:defRPr>
            </a:lvl3pPr>
            <a:lvl4pPr eaLnBrk="0" hangingPunct="0">
              <a:defRPr sz="2400">
                <a:solidFill>
                  <a:schemeClr val="tx1"/>
                </a:solidFill>
                <a:latin typeface="Times New Roman" panose="02020603050405020304" pitchFamily="18" charset="0"/>
                <a:ea typeface="ＭＳ Ｐゴシック" panose="020B0600070205080204" pitchFamily="34" charset="-128"/>
              </a:defRPr>
            </a:lvl4pPr>
            <a:lvl5pPr eaLnBrk="0" hangingPunct="0">
              <a:defRPr sz="24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en-US" sz="1600">
                <a:cs typeface="Arial" panose="020B0604020202020204" pitchFamily="34" charset="0"/>
              </a:rPr>
              <a:t>Speedup</a:t>
            </a:r>
          </a:p>
        </p:txBody>
      </p:sp>
      <p:sp>
        <p:nvSpPr>
          <p:cNvPr id="47120" name="Text Box 13">
            <a:extLst>
              <a:ext uri="{FF2B5EF4-FFF2-40B4-BE49-F238E27FC236}">
                <a16:creationId xmlns:a16="http://schemas.microsoft.com/office/drawing/2014/main" id="{D50D1BC7-CB50-44E0-8BE1-EF20B3E40C04}"/>
              </a:ext>
            </a:extLst>
          </p:cNvPr>
          <p:cNvSpPr txBox="1">
            <a:spLocks noChangeArrowheads="1"/>
          </p:cNvSpPr>
          <p:nvPr/>
        </p:nvSpPr>
        <p:spPr bwMode="auto">
          <a:xfrm>
            <a:off x="6286500" y="5387975"/>
            <a:ext cx="105568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ea typeface="ＭＳ Ｐゴシック" panose="020B0600070205080204" pitchFamily="34" charset="-128"/>
              </a:defRPr>
            </a:lvl1pPr>
            <a:lvl2pPr marL="37931725" indent="-37474525" eaLnBrk="0" hangingPunct="0">
              <a:defRPr sz="2400">
                <a:solidFill>
                  <a:schemeClr val="tx1"/>
                </a:solidFill>
                <a:latin typeface="Times New Roman" panose="02020603050405020304" pitchFamily="18" charset="0"/>
                <a:ea typeface="ＭＳ Ｐゴシック" panose="020B0600070205080204" pitchFamily="34" charset="-128"/>
              </a:defRPr>
            </a:lvl2pPr>
            <a:lvl3pPr eaLnBrk="0" hangingPunct="0">
              <a:defRPr sz="2400">
                <a:solidFill>
                  <a:schemeClr val="tx1"/>
                </a:solidFill>
                <a:latin typeface="Times New Roman" panose="02020603050405020304" pitchFamily="18" charset="0"/>
                <a:ea typeface="ＭＳ Ｐゴシック" panose="020B0600070205080204" pitchFamily="34" charset="-128"/>
              </a:defRPr>
            </a:lvl3pPr>
            <a:lvl4pPr eaLnBrk="0" hangingPunct="0">
              <a:defRPr sz="2400">
                <a:solidFill>
                  <a:schemeClr val="tx1"/>
                </a:solidFill>
                <a:latin typeface="Times New Roman" panose="02020603050405020304" pitchFamily="18" charset="0"/>
                <a:ea typeface="ＭＳ Ｐゴシック" panose="020B0600070205080204" pitchFamily="34" charset="-128"/>
              </a:defRPr>
            </a:lvl4pPr>
            <a:lvl5pPr eaLnBrk="0" hangingPunct="0">
              <a:defRPr sz="24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en-US" sz="1600">
                <a:cs typeface="Arial" panose="020B0604020202020204" pitchFamily="34" charset="0"/>
              </a:rPr>
              <a:t>Processors</a:t>
            </a: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0CC39C70-5C2E-42EE-83DA-479D144BDF3F}"/>
              </a:ext>
            </a:extLst>
          </p:cNvPr>
          <p:cNvSpPr>
            <a:spLocks noGrp="1"/>
          </p:cNvSpPr>
          <p:nvPr>
            <p:ph type="sldNum" sz="quarter" idx="12"/>
          </p:nvPr>
        </p:nvSpPr>
        <p:spPr bwMode="auto">
          <a:xfrm>
            <a:off x="6934200" y="6345237"/>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fontAlgn="base">
              <a:spcBef>
                <a:spcPct val="0"/>
              </a:spcBef>
              <a:spcAft>
                <a:spcPct val="0"/>
              </a:spcAft>
              <a:defRPr sz="1400" kern="1200">
                <a:solidFill>
                  <a:schemeClr val="tx1"/>
                </a:solidFill>
                <a:latin typeface="Arial" panose="020B0604020202020204" pitchFamily="34" charset="0"/>
                <a:ea typeface="ＭＳ Ｐゴシック" panose="020B0600070205080204" pitchFamily="34" charset="-128"/>
                <a:cs typeface="+mn-cs"/>
              </a:defRPr>
            </a:lvl1pPr>
            <a:lvl2pPr marL="457200" algn="l" rtl="0" fontAlgn="base">
              <a:spcBef>
                <a:spcPct val="0"/>
              </a:spcBef>
              <a:spcAft>
                <a:spcPct val="0"/>
              </a:spcAft>
              <a:defRPr kern="1200">
                <a:solidFill>
                  <a:schemeClr val="tx1"/>
                </a:solidFill>
                <a:latin typeface="Times New Roman" panose="02020603050405020304" pitchFamily="18" charset="0"/>
                <a:ea typeface="ＭＳ Ｐゴシック" panose="020B0600070205080204" pitchFamily="34" charset="-128"/>
                <a:cs typeface="+mn-cs"/>
              </a:defRPr>
            </a:lvl2pPr>
            <a:lvl3pPr marL="914400" algn="l" rtl="0" fontAlgn="base">
              <a:spcBef>
                <a:spcPct val="0"/>
              </a:spcBef>
              <a:spcAft>
                <a:spcPct val="0"/>
              </a:spcAft>
              <a:defRPr kern="1200">
                <a:solidFill>
                  <a:schemeClr val="tx1"/>
                </a:solidFill>
                <a:latin typeface="Times New Roman" panose="02020603050405020304" pitchFamily="18" charset="0"/>
                <a:ea typeface="ＭＳ Ｐゴシック" panose="020B0600070205080204" pitchFamily="34" charset="-128"/>
                <a:cs typeface="+mn-cs"/>
              </a:defRPr>
            </a:lvl3pPr>
            <a:lvl4pPr marL="1371600" algn="l" rtl="0" fontAlgn="base">
              <a:spcBef>
                <a:spcPct val="0"/>
              </a:spcBef>
              <a:spcAft>
                <a:spcPct val="0"/>
              </a:spcAft>
              <a:defRPr kern="1200">
                <a:solidFill>
                  <a:schemeClr val="tx1"/>
                </a:solidFill>
                <a:latin typeface="Times New Roman" panose="02020603050405020304" pitchFamily="18" charset="0"/>
                <a:ea typeface="ＭＳ Ｐゴシック" panose="020B0600070205080204" pitchFamily="34" charset="-128"/>
                <a:cs typeface="+mn-cs"/>
              </a:defRPr>
            </a:lvl4pPr>
            <a:lvl5pPr marL="1828800" algn="l" rtl="0" fontAlgn="base">
              <a:spcBef>
                <a:spcPct val="0"/>
              </a:spcBef>
              <a:spcAft>
                <a:spcPct val="0"/>
              </a:spcAft>
              <a:defRPr kern="12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Times New Roman" panose="02020603050405020304" pitchFamily="18" charset="0"/>
                <a:ea typeface="ＭＳ Ｐゴシック" panose="020B0600070205080204" pitchFamily="34" charset="-128"/>
                <a:cs typeface="+mn-cs"/>
              </a:defRPr>
            </a:lvl9pPr>
          </a:lstStyle>
          <a:p>
            <a:pPr eaLnBrk="1" hangingPunct="1"/>
            <a:fld id="{6FABB20C-C340-475E-AA8E-3E0C4A387DB4}" type="slidenum">
              <a:rPr lang="en-US" altLang="en-US" smtClean="0"/>
              <a:pPr eaLnBrk="1" hangingPunct="1"/>
              <a:t>87</a:t>
            </a:fld>
            <a:endParaRPr lang="en-US" altLang="en-US" sz="1400" dirty="0">
              <a:latin typeface="Arial" panose="020B0604020202020204" pitchFamily="34" charset="0"/>
            </a:endParaRPr>
          </a:p>
        </p:txBody>
      </p:sp>
      <p:sp>
        <p:nvSpPr>
          <p:cNvPr id="48133" name="Rectangle 2">
            <a:extLst>
              <a:ext uri="{FF2B5EF4-FFF2-40B4-BE49-F238E27FC236}">
                <a16:creationId xmlns:a16="http://schemas.microsoft.com/office/drawing/2014/main" id="{65CDA1F3-C62C-4617-B8AB-AC9C8CD84BFD}"/>
              </a:ext>
            </a:extLst>
          </p:cNvPr>
          <p:cNvSpPr>
            <a:spLocks noGrp="1" noChangeArrowheads="1"/>
          </p:cNvSpPr>
          <p:nvPr>
            <p:ph type="title"/>
          </p:nvPr>
        </p:nvSpPr>
        <p:spPr/>
        <p:txBody>
          <a:bodyPr/>
          <a:lstStyle/>
          <a:p>
            <a:pPr eaLnBrk="1" hangingPunct="1"/>
            <a:r>
              <a:rPr lang="en-AU" altLang="en-US">
                <a:ea typeface="ＭＳ Ｐゴシック" panose="020B0600070205080204" pitchFamily="34" charset="-128"/>
              </a:rPr>
              <a:t>Gustafson’s law</a:t>
            </a:r>
          </a:p>
        </p:txBody>
      </p:sp>
      <p:sp>
        <p:nvSpPr>
          <p:cNvPr id="48134" name="Rectangle 3">
            <a:extLst>
              <a:ext uri="{FF2B5EF4-FFF2-40B4-BE49-F238E27FC236}">
                <a16:creationId xmlns:a16="http://schemas.microsoft.com/office/drawing/2014/main" id="{EA4BD925-B98F-4330-825C-D22888E5B050}"/>
              </a:ext>
            </a:extLst>
          </p:cNvPr>
          <p:cNvSpPr>
            <a:spLocks noGrp="1" noChangeArrowheads="1"/>
          </p:cNvSpPr>
          <p:nvPr>
            <p:ph type="body" idx="1"/>
          </p:nvPr>
        </p:nvSpPr>
        <p:spPr>
          <a:xfrm>
            <a:off x="463378" y="1447800"/>
            <a:ext cx="8229600" cy="4572000"/>
          </a:xfrm>
        </p:spPr>
        <p:txBody>
          <a:bodyPr/>
          <a:lstStyle/>
          <a:p>
            <a:pPr eaLnBrk="1" hangingPunct="1"/>
            <a:r>
              <a:rPr lang="en-AU" altLang="en-US" sz="1800" b="1" dirty="0">
                <a:ea typeface="ＭＳ Ｐゴシック" panose="020B0600070205080204" pitchFamily="34" charset="-128"/>
              </a:rPr>
              <a:t>Gustafson's Law</a:t>
            </a:r>
            <a:r>
              <a:rPr lang="en-AU" altLang="en-US" sz="1800" dirty="0">
                <a:ea typeface="ＭＳ Ｐゴシック" panose="020B0600070205080204" pitchFamily="34" charset="-128"/>
              </a:rPr>
              <a:t> (also known as </a:t>
            </a:r>
            <a:r>
              <a:rPr lang="en-AU" altLang="en-US" sz="1800" b="1" dirty="0">
                <a:ea typeface="ＭＳ Ｐゴシック" panose="020B0600070205080204" pitchFamily="34" charset="-128"/>
              </a:rPr>
              <a:t>Gustafson-</a:t>
            </a:r>
            <a:r>
              <a:rPr lang="en-AU" altLang="en-US" sz="1800" b="1" dirty="0" err="1">
                <a:ea typeface="ＭＳ Ｐゴシック" panose="020B0600070205080204" pitchFamily="34" charset="-128"/>
              </a:rPr>
              <a:t>Barsis</a:t>
            </a:r>
            <a:r>
              <a:rPr lang="en-AU" altLang="en-US" sz="1800" b="1" dirty="0">
                <a:ea typeface="ＭＳ Ｐゴシック" panose="020B0600070205080204" pitchFamily="34" charset="-128"/>
              </a:rPr>
              <a:t>' law, </a:t>
            </a:r>
            <a:r>
              <a:rPr lang="en-AU" altLang="en-US" sz="1800" dirty="0">
                <a:ea typeface="ＭＳ Ｐゴシック" panose="020B0600070205080204" pitchFamily="34" charset="-128"/>
              </a:rPr>
              <a:t>1988) states that any sufficiently large problem can be efficiently parallelized. </a:t>
            </a:r>
          </a:p>
          <a:p>
            <a:pPr eaLnBrk="1" hangingPunct="1"/>
            <a:endParaRPr lang="en-AU" altLang="en-US" sz="1800" dirty="0">
              <a:ea typeface="ＭＳ Ｐゴシック" panose="020B0600070205080204" pitchFamily="34" charset="-128"/>
            </a:endParaRPr>
          </a:p>
          <a:p>
            <a:pPr eaLnBrk="1" hangingPunct="1"/>
            <a:r>
              <a:rPr lang="en-AU" altLang="en-US" sz="1800" dirty="0">
                <a:ea typeface="ＭＳ Ｐゴシック" panose="020B0600070205080204" pitchFamily="34" charset="-128"/>
              </a:rPr>
              <a:t>Gustafson's Law is closely related to Amdahl's law, which gives a limit to the degree to which a program can be sped up due to parallelization. </a:t>
            </a:r>
          </a:p>
          <a:p>
            <a:pPr eaLnBrk="1" hangingPunct="1"/>
            <a:endParaRPr lang="en-AU" altLang="en-US" sz="1800" dirty="0">
              <a:ea typeface="ＭＳ Ｐゴシック" panose="020B0600070205080204" pitchFamily="34" charset="-128"/>
            </a:endParaRPr>
          </a:p>
          <a:p>
            <a:pPr lvl="1" eaLnBrk="1" hangingPunct="1">
              <a:buFontTx/>
              <a:buNone/>
            </a:pPr>
            <a:endParaRPr lang="en-AU" altLang="en-US" sz="1800" dirty="0">
              <a:ea typeface="ＭＳ Ｐゴシック" panose="020B0600070205080204" pitchFamily="34" charset="-128"/>
            </a:endParaRPr>
          </a:p>
          <a:p>
            <a:pPr lvl="1" eaLnBrk="1" hangingPunct="1">
              <a:buFontTx/>
              <a:buNone/>
            </a:pPr>
            <a:endParaRPr lang="en-AU" altLang="en-US" sz="1800" dirty="0">
              <a:ea typeface="ＭＳ Ｐゴシック" panose="020B0600070205080204" pitchFamily="34" charset="-128"/>
            </a:endParaRPr>
          </a:p>
          <a:p>
            <a:pPr lvl="1" eaLnBrk="1" hangingPunct="1">
              <a:buFontTx/>
              <a:buNone/>
            </a:pPr>
            <a:r>
              <a:rPr lang="en-AU" altLang="en-US" sz="1800" dirty="0">
                <a:ea typeface="ＭＳ Ｐゴシック" panose="020B0600070205080204" pitchFamily="34" charset="-128"/>
              </a:rPr>
              <a:t>	where </a:t>
            </a:r>
            <a:r>
              <a:rPr lang="en-AU" altLang="en-US" sz="1800" i="1" dirty="0">
                <a:ea typeface="ＭＳ Ｐゴシック" panose="020B0600070205080204" pitchFamily="34" charset="-128"/>
              </a:rPr>
              <a:t>p</a:t>
            </a:r>
            <a:r>
              <a:rPr lang="en-AU" altLang="en-US" sz="1800" dirty="0">
                <a:ea typeface="ＭＳ Ｐゴシック" panose="020B0600070205080204" pitchFamily="34" charset="-128"/>
              </a:rPr>
              <a:t> is the number of processors, </a:t>
            </a:r>
            <a:r>
              <a:rPr lang="en-AU" altLang="en-US" sz="1800" i="1" dirty="0">
                <a:ea typeface="ＭＳ Ｐゴシック" panose="020B0600070205080204" pitchFamily="34" charset="-128"/>
              </a:rPr>
              <a:t>s</a:t>
            </a:r>
            <a:r>
              <a:rPr lang="en-AU" altLang="en-US" sz="1800" dirty="0">
                <a:ea typeface="ＭＳ Ｐゴシック" panose="020B0600070205080204" pitchFamily="34" charset="-128"/>
              </a:rPr>
              <a:t> is the speedup, and </a:t>
            </a:r>
            <a:r>
              <a:rPr lang="en-AU" altLang="en-US" sz="1800" i="1" dirty="0">
                <a:ea typeface="ＭＳ Ｐゴシック" panose="020B0600070205080204" pitchFamily="34" charset="-128"/>
              </a:rPr>
              <a:t>f</a:t>
            </a:r>
            <a:r>
              <a:rPr lang="en-AU" altLang="en-US" sz="1800" dirty="0">
                <a:ea typeface="ＭＳ Ｐゴシック" panose="020B0600070205080204" pitchFamily="34" charset="-128"/>
              </a:rPr>
              <a:t> the non-parallelizable part of the process</a:t>
            </a:r>
          </a:p>
          <a:p>
            <a:pPr lvl="1" eaLnBrk="1" hangingPunct="1">
              <a:buFontTx/>
              <a:buNone/>
            </a:pPr>
            <a:endParaRPr lang="en-AU" altLang="en-US" sz="1800" dirty="0">
              <a:ea typeface="ＭＳ Ｐゴシック" panose="020B0600070205080204" pitchFamily="34" charset="-128"/>
            </a:endParaRPr>
          </a:p>
          <a:p>
            <a:pPr eaLnBrk="1" hangingPunct="1"/>
            <a:r>
              <a:rPr lang="en-AU" altLang="en-US" sz="1800" dirty="0">
                <a:solidFill>
                  <a:srgbClr val="000000"/>
                </a:solidFill>
                <a:ea typeface="ＭＳ Ｐゴシック" panose="020B0600070205080204" pitchFamily="34" charset="-128"/>
              </a:rPr>
              <a:t>Gustafson's law addresses the shortcomings of Amdahl's law, which cannot scale to match availability of computing power as the machine size increases. </a:t>
            </a:r>
          </a:p>
          <a:p>
            <a:pPr eaLnBrk="1" hangingPunct="1">
              <a:buFontTx/>
              <a:buNone/>
            </a:pPr>
            <a:endParaRPr lang="en-AU" altLang="en-US" sz="1000" dirty="0">
              <a:ea typeface="ＭＳ Ｐゴシック" panose="020B0600070205080204" pitchFamily="34" charset="-128"/>
            </a:endParaRPr>
          </a:p>
          <a:p>
            <a:pPr eaLnBrk="1" hangingPunct="1"/>
            <a:endParaRPr lang="en-AU" altLang="en-US" sz="1800" dirty="0">
              <a:ea typeface="ＭＳ Ｐゴシック" panose="020B0600070205080204" pitchFamily="34" charset="-128"/>
            </a:endParaRPr>
          </a:p>
        </p:txBody>
      </p:sp>
      <mc:AlternateContent xmlns:mc="http://schemas.openxmlformats.org/markup-compatibility/2006" xmlns:a14="http://schemas.microsoft.com/office/drawing/2010/main">
        <mc:Choice Requires="a14">
          <p:sp>
            <p:nvSpPr>
              <p:cNvPr id="7" name="Object 4">
                <a:extLst>
                  <a:ext uri="{FF2B5EF4-FFF2-40B4-BE49-F238E27FC236}">
                    <a16:creationId xmlns:a16="http://schemas.microsoft.com/office/drawing/2014/main" id="{754B5B80-056E-4055-B657-2266478B9BBF}"/>
                  </a:ext>
                </a:extLst>
              </p:cNvPr>
              <p:cNvSpPr txBox="1"/>
              <p:nvPr/>
            </p:nvSpPr>
            <p:spPr bwMode="auto">
              <a:xfrm>
                <a:off x="3352800" y="3200400"/>
                <a:ext cx="2743200" cy="879475"/>
              </a:xfrm>
              <a:prstGeom prst="rect">
                <a:avLst/>
              </a:prstGeom>
              <a:noFill/>
              <a:ln>
                <a:noFill/>
              </a:ln>
              <a:effectLst/>
            </p:spPr>
            <p:txBody>
              <a:bodyPr>
                <a:normAutofit/>
              </a:bodyPr>
              <a:lstStyle/>
              <a:p>
                <a:pPr/>
                <a14:m>
                  <m:oMathPara xmlns:m="http://schemas.openxmlformats.org/officeDocument/2006/math">
                    <m:oMathParaPr>
                      <m:jc m:val="left"/>
                    </m:oMathParaPr>
                    <m:oMath xmlns:m="http://schemas.openxmlformats.org/officeDocument/2006/math">
                      <m:sSub>
                        <m:sSubPr>
                          <m:ctrlPr>
                            <a:rPr lang="en-MY" i="1">
                              <a:solidFill>
                                <a:srgbClr val="000000"/>
                              </a:solidFill>
                              <a:latin typeface="Cambria Math" panose="02040503050406030204" pitchFamily="18" charset="0"/>
                            </a:rPr>
                          </m:ctrlPr>
                        </m:sSubPr>
                        <m:e>
                          <m:r>
                            <a:rPr lang="en-MY" i="1">
                              <a:solidFill>
                                <a:srgbClr val="000000"/>
                              </a:solidFill>
                              <a:latin typeface="Cambria Math" panose="02040503050406030204" pitchFamily="18" charset="0"/>
                            </a:rPr>
                            <m:t>𝑆</m:t>
                          </m:r>
                        </m:e>
                        <m:sub>
                          <m:r>
                            <a:rPr lang="en-MY" i="1">
                              <a:solidFill>
                                <a:srgbClr val="000000"/>
                              </a:solidFill>
                              <a:latin typeface="Cambria Math" panose="02040503050406030204" pitchFamily="18" charset="0"/>
                            </a:rPr>
                            <m:t>𝑠</m:t>
                          </m:r>
                        </m:sub>
                      </m:sSub>
                      <m:r>
                        <a:rPr lang="en-MY" i="1">
                          <a:solidFill>
                            <a:srgbClr val="000000"/>
                          </a:solidFill>
                          <a:latin typeface="Cambria Math" panose="02040503050406030204" pitchFamily="18" charset="0"/>
                        </a:rPr>
                        <m:t>(</m:t>
                      </m:r>
                      <m:r>
                        <a:rPr lang="en-MY" i="1">
                          <a:solidFill>
                            <a:srgbClr val="000000"/>
                          </a:solidFill>
                          <a:latin typeface="Cambria Math" panose="02040503050406030204" pitchFamily="18" charset="0"/>
                        </a:rPr>
                        <m:t>𝑝</m:t>
                      </m:r>
                      <m:r>
                        <a:rPr lang="en-MY" i="1">
                          <a:solidFill>
                            <a:srgbClr val="000000"/>
                          </a:solidFill>
                          <a:latin typeface="Cambria Math" panose="02040503050406030204" pitchFamily="18" charset="0"/>
                        </a:rPr>
                        <m:t>)=</m:t>
                      </m:r>
                      <m:r>
                        <a:rPr lang="en-MY" i="1">
                          <a:solidFill>
                            <a:srgbClr val="000000"/>
                          </a:solidFill>
                          <a:latin typeface="Cambria Math" panose="02040503050406030204" pitchFamily="18" charset="0"/>
                        </a:rPr>
                        <m:t>𝑝</m:t>
                      </m:r>
                      <m:r>
                        <a:rPr lang="en-MY" i="1">
                          <a:solidFill>
                            <a:srgbClr val="000000"/>
                          </a:solidFill>
                          <a:latin typeface="Cambria Math" panose="02040503050406030204" pitchFamily="18" charset="0"/>
                        </a:rPr>
                        <m:t>+(1−</m:t>
                      </m:r>
                      <m:r>
                        <a:rPr lang="en-MY" i="1">
                          <a:solidFill>
                            <a:srgbClr val="000000"/>
                          </a:solidFill>
                          <a:latin typeface="Cambria Math" panose="02040503050406030204" pitchFamily="18" charset="0"/>
                        </a:rPr>
                        <m:t>𝑝</m:t>
                      </m:r>
                      <m:r>
                        <a:rPr lang="en-MY" i="1">
                          <a:solidFill>
                            <a:srgbClr val="000000"/>
                          </a:solidFill>
                          <a:latin typeface="Cambria Math" panose="02040503050406030204" pitchFamily="18" charset="0"/>
                        </a:rPr>
                        <m:t>)</m:t>
                      </m:r>
                      <m:r>
                        <a:rPr lang="en-MY" i="1">
                          <a:solidFill>
                            <a:srgbClr val="000000"/>
                          </a:solidFill>
                          <a:latin typeface="Cambria Math" panose="02040503050406030204" pitchFamily="18" charset="0"/>
                        </a:rPr>
                        <m:t>𝑓</m:t>
                      </m:r>
                      <m:sSub>
                        <m:sSubPr>
                          <m:ctrlPr>
                            <a:rPr lang="en-MY" i="1">
                              <a:solidFill>
                                <a:srgbClr val="000000"/>
                              </a:solidFill>
                              <a:latin typeface="Cambria Math" panose="02040503050406030204" pitchFamily="18" charset="0"/>
                            </a:rPr>
                          </m:ctrlPr>
                        </m:sSubPr>
                        <m:e>
                          <m:r>
                            <a:rPr lang="en-MY" i="1">
                              <a:solidFill>
                                <a:srgbClr val="000000"/>
                              </a:solidFill>
                              <a:latin typeface="Cambria Math" panose="02040503050406030204" pitchFamily="18" charset="0"/>
                            </a:rPr>
                            <m:t>𝑡</m:t>
                          </m:r>
                        </m:e>
                        <m:sub>
                          <m:r>
                            <a:rPr lang="en-MY" i="1">
                              <a:solidFill>
                                <a:srgbClr val="000000"/>
                              </a:solidFill>
                              <a:latin typeface="Cambria Math" panose="02040503050406030204" pitchFamily="18" charset="0"/>
                            </a:rPr>
                            <m:t>𝑠</m:t>
                          </m:r>
                        </m:sub>
                      </m:sSub>
                    </m:oMath>
                  </m:oMathPara>
                </a14:m>
                <a:endParaRPr lang="en-MY" dirty="0"/>
              </a:p>
            </p:txBody>
          </p:sp>
        </mc:Choice>
        <mc:Fallback xmlns="">
          <p:sp>
            <p:nvSpPr>
              <p:cNvPr id="7" name="Object 4">
                <a:extLst>
                  <a:ext uri="{FF2B5EF4-FFF2-40B4-BE49-F238E27FC236}">
                    <a16:creationId xmlns:a16="http://schemas.microsoft.com/office/drawing/2014/main" id="{754B5B80-056E-4055-B657-2266478B9BBF}"/>
                  </a:ext>
                </a:extLst>
              </p:cNvPr>
              <p:cNvSpPr txBox="1">
                <a:spLocks noRot="1" noChangeAspect="1" noMove="1" noResize="1" noEditPoints="1" noAdjustHandles="1" noChangeArrowheads="1" noChangeShapeType="1" noTextEdit="1"/>
              </p:cNvSpPr>
              <p:nvPr/>
            </p:nvSpPr>
            <p:spPr bwMode="auto">
              <a:xfrm>
                <a:off x="3352800" y="3200400"/>
                <a:ext cx="2743200" cy="879475"/>
              </a:xfrm>
              <a:prstGeom prst="rect">
                <a:avLst/>
              </a:prstGeom>
              <a:blipFill>
                <a:blip r:embed="rId2"/>
                <a:stretch>
                  <a:fillRect/>
                </a:stretch>
              </a:blipFill>
              <a:ln>
                <a:noFill/>
              </a:ln>
              <a:effectLst/>
            </p:spPr>
            <p:txBody>
              <a:bodyPr/>
              <a:lstStyle/>
              <a:p>
                <a:r>
                  <a:rPr lang="en-MY">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48134">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8134">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8134">
                                            <p:txEl>
                                              <p:pRg st="6" end="6"/>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813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134" grpId="0" build="p"/>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Slide Number Placeholder 6"/>
          <p:cNvSpPr txBox="1">
            <a:spLocks noGrp="1"/>
          </p:cNvSpPr>
          <p:nvPr/>
        </p:nvSpPr>
        <p:spPr bwMode="auto">
          <a:xfrm>
            <a:off x="67818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90000"/>
              <a:buFont typeface="Wingdings" panose="05000000000000000000" pitchFamily="2" charset="2"/>
              <a:buChar char="n"/>
              <a:defRPr sz="2800">
                <a:solidFill>
                  <a:schemeClr val="tx1"/>
                </a:solidFill>
                <a:latin typeface="Arial" panose="020B0604020202020204" pitchFamily="34" charset="0"/>
              </a:defRPr>
            </a:lvl1pPr>
            <a:lvl2pPr marL="742950" indent="-285750">
              <a:spcBef>
                <a:spcPct val="20000"/>
              </a:spcBef>
              <a:buClr>
                <a:schemeClr val="accent1"/>
              </a:buClr>
              <a:buSzPct val="75000"/>
              <a:buFont typeface="Wingdings" panose="05000000000000000000" pitchFamily="2" charset="2"/>
              <a:buChar char="n"/>
              <a:defRPr sz="2600">
                <a:solidFill>
                  <a:schemeClr val="tx1"/>
                </a:solidFill>
                <a:latin typeface="Arial" panose="020B0604020202020204" pitchFamily="34" charset="0"/>
              </a:defRPr>
            </a:lvl2pPr>
            <a:lvl3pPr marL="1143000" indent="-228600">
              <a:spcBef>
                <a:spcPct val="20000"/>
              </a:spcBef>
              <a:buClr>
                <a:schemeClr val="folHlink"/>
              </a:buClr>
              <a:buSzPct val="55000"/>
              <a:buFont typeface="Wingdings" panose="05000000000000000000" pitchFamily="2" charset="2"/>
              <a:buChar char="n"/>
              <a:defRPr sz="2300">
                <a:solidFill>
                  <a:schemeClr val="tx1"/>
                </a:solidFill>
                <a:latin typeface="Arial" panose="020B0604020202020204" pitchFamily="34" charset="0"/>
              </a:defRPr>
            </a:lvl3pPr>
            <a:lvl4pPr marL="16002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9pPr>
          </a:lstStyle>
          <a:p>
            <a:pPr algn="r" eaLnBrk="1" hangingPunct="1">
              <a:spcBef>
                <a:spcPct val="0"/>
              </a:spcBef>
              <a:buClrTx/>
              <a:buSzTx/>
              <a:buFontTx/>
              <a:buNone/>
            </a:pPr>
            <a:fld id="{CD31B0C7-9798-49DD-B52A-6411E36095CE}" type="slidenum">
              <a:rPr lang="en-US" altLang="en-US" sz="1000"/>
              <a:pPr algn="r" eaLnBrk="1" hangingPunct="1">
                <a:spcBef>
                  <a:spcPct val="0"/>
                </a:spcBef>
                <a:buClrTx/>
                <a:buSzTx/>
                <a:buFontTx/>
                <a:buNone/>
              </a:pPr>
              <a:t>88</a:t>
            </a:fld>
            <a:endParaRPr lang="en-US" altLang="en-US" sz="1000"/>
          </a:p>
        </p:txBody>
      </p:sp>
      <p:sp>
        <p:nvSpPr>
          <p:cNvPr id="71683" name="Rectangle 2"/>
          <p:cNvSpPr>
            <a:spLocks noGrp="1" noChangeArrowheads="1"/>
          </p:cNvSpPr>
          <p:nvPr>
            <p:ph type="title" idx="4294967295"/>
          </p:nvPr>
        </p:nvSpPr>
        <p:spPr>
          <a:xfrm>
            <a:off x="304800" y="363794"/>
            <a:ext cx="7772400" cy="1143000"/>
          </a:xfrm>
        </p:spPr>
        <p:txBody>
          <a:bodyPr/>
          <a:lstStyle/>
          <a:p>
            <a:pPr eaLnBrk="1" hangingPunct="1"/>
            <a:r>
              <a:rPr lang="en-US" altLang="en-US" dirty="0"/>
              <a:t>Scaled speedup Factor</a:t>
            </a:r>
          </a:p>
        </p:txBody>
      </p:sp>
      <p:sp>
        <p:nvSpPr>
          <p:cNvPr id="71684" name="Rectangle 3"/>
          <p:cNvSpPr>
            <a:spLocks noGrp="1" noChangeArrowheads="1"/>
          </p:cNvSpPr>
          <p:nvPr>
            <p:ph type="body" sz="half" idx="4294967295"/>
          </p:nvPr>
        </p:nvSpPr>
        <p:spPr>
          <a:xfrm>
            <a:off x="457200" y="1391981"/>
            <a:ext cx="7772400" cy="4530725"/>
          </a:xfrm>
        </p:spPr>
        <p:txBody>
          <a:bodyPr/>
          <a:lstStyle/>
          <a:p>
            <a:pPr eaLnBrk="1" hangingPunct="1"/>
            <a:r>
              <a:rPr lang="en-US" altLang="en-US" sz="2400" dirty="0"/>
              <a:t>If we fix the parallel execution time </a:t>
            </a:r>
            <a:r>
              <a:rPr lang="en-US" altLang="en-US" sz="2400" i="1" dirty="0"/>
              <a:t>t</a:t>
            </a:r>
            <a:r>
              <a:rPr lang="en-US" altLang="en-US" sz="2400" i="1" baseline="-25000" dirty="0"/>
              <a:t>p</a:t>
            </a:r>
            <a:r>
              <a:rPr lang="en-US" altLang="en-US" sz="2400" dirty="0"/>
              <a:t> and the fraction of the process which cannot be parallelized </a:t>
            </a:r>
            <a:r>
              <a:rPr lang="en-US" altLang="en-US" sz="2400" i="1" dirty="0"/>
              <a:t>f</a:t>
            </a:r>
            <a:r>
              <a:rPr lang="en-US" altLang="en-US" sz="2400" dirty="0"/>
              <a:t>, we can use Gustafson’s law to figure out the speed-up factor given the number of processors, </a:t>
            </a:r>
            <a:r>
              <a:rPr lang="en-US" altLang="en-US" sz="2400" i="1" dirty="0"/>
              <a:t>p</a:t>
            </a:r>
            <a:r>
              <a:rPr lang="en-US" altLang="en-US" sz="2400" dirty="0"/>
              <a:t>.</a:t>
            </a:r>
          </a:p>
          <a:p>
            <a:pPr eaLnBrk="1" hangingPunct="1"/>
            <a:r>
              <a:rPr lang="en-US" altLang="en-US" sz="2400" dirty="0"/>
              <a:t>This is called the </a:t>
            </a:r>
            <a:r>
              <a:rPr lang="en-US" altLang="en-US" sz="2400" i="1" dirty="0"/>
              <a:t>scaled</a:t>
            </a:r>
            <a:r>
              <a:rPr lang="en-US" altLang="en-US" sz="2400" dirty="0"/>
              <a:t> speedup factor because the t</a:t>
            </a:r>
            <a:r>
              <a:rPr lang="en-US" altLang="en-US" sz="2400" baseline="-25000" dirty="0"/>
              <a:t>p</a:t>
            </a:r>
            <a:r>
              <a:rPr lang="en-US" altLang="en-US" sz="2400" dirty="0"/>
              <a:t> is scaled to 1.</a:t>
            </a:r>
          </a:p>
        </p:txBody>
      </p:sp>
      <p:graphicFrame>
        <p:nvGraphicFramePr>
          <p:cNvPr id="71685" name="Object 4"/>
          <p:cNvGraphicFramePr>
            <a:graphicFrameLocks noGrp="1" noChangeAspect="1"/>
          </p:cNvGraphicFramePr>
          <p:nvPr>
            <p:ph sz="half" idx="4294967295"/>
            <p:extLst>
              <p:ext uri="{D42A27DB-BD31-4B8C-83A1-F6EECF244321}">
                <p14:modId xmlns:p14="http://schemas.microsoft.com/office/powerpoint/2010/main" val="1157308349"/>
              </p:ext>
            </p:extLst>
          </p:nvPr>
        </p:nvGraphicFramePr>
        <p:xfrm>
          <a:off x="1066800" y="3997325"/>
          <a:ext cx="7086600" cy="879475"/>
        </p:xfrm>
        <a:graphic>
          <a:graphicData uri="http://schemas.openxmlformats.org/presentationml/2006/ole">
            <mc:AlternateContent xmlns:mc="http://schemas.openxmlformats.org/markup-compatibility/2006">
              <mc:Choice xmlns:v="urn:schemas-microsoft-com:vml" Requires="v">
                <p:oleObj spid="_x0000_s71779" name="Equation" r:id="rId3" imgW="3479800" imgH="431800" progId="Equation.3">
                  <p:embed/>
                </p:oleObj>
              </mc:Choice>
              <mc:Fallback>
                <p:oleObj name="Equation" r:id="rId3" imgW="3479800" imgH="431800"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6800" y="3997325"/>
                        <a:ext cx="7086600" cy="879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03118" name="AutoShape 14"/>
          <p:cNvSpPr>
            <a:spLocks noChangeArrowheads="1"/>
          </p:cNvSpPr>
          <p:nvPr/>
        </p:nvSpPr>
        <p:spPr bwMode="auto">
          <a:xfrm>
            <a:off x="5105400" y="5334000"/>
            <a:ext cx="4038600" cy="1524000"/>
          </a:xfrm>
          <a:prstGeom prst="wedgeRectCallout">
            <a:avLst>
              <a:gd name="adj1" fmla="val -133449"/>
              <a:gd name="adj2" fmla="val -83333"/>
            </a:avLst>
          </a:prstGeom>
          <a:solidFill>
            <a:schemeClr val="accent1"/>
          </a:solidFill>
          <a:ln w="12700" cap="sq">
            <a:solidFill>
              <a:schemeClr val="tx1"/>
            </a:solidFill>
            <a:miter lim="800000"/>
            <a:headEnd type="none" w="sm" len="sm"/>
            <a:tailEnd type="none" w="sm" len="sm"/>
          </a:ln>
        </p:spPr>
        <p:txBody>
          <a:bodyPr anchor="ctr"/>
          <a:lstStyle>
            <a:lvl1pPr>
              <a:spcBef>
                <a:spcPct val="20000"/>
              </a:spcBef>
              <a:buClr>
                <a:schemeClr val="folHlink"/>
              </a:buClr>
              <a:buSzPct val="90000"/>
              <a:buFont typeface="Wingdings" panose="05000000000000000000" pitchFamily="2" charset="2"/>
              <a:buChar char="n"/>
              <a:defRPr sz="2800">
                <a:solidFill>
                  <a:schemeClr val="tx1"/>
                </a:solidFill>
                <a:latin typeface="Arial" panose="020B0604020202020204" pitchFamily="34" charset="0"/>
              </a:defRPr>
            </a:lvl1pPr>
            <a:lvl2pPr marL="742950" indent="-285750">
              <a:spcBef>
                <a:spcPct val="20000"/>
              </a:spcBef>
              <a:buClr>
                <a:schemeClr val="accent1"/>
              </a:buClr>
              <a:buSzPct val="75000"/>
              <a:buFont typeface="Wingdings" panose="05000000000000000000" pitchFamily="2" charset="2"/>
              <a:buChar char="n"/>
              <a:defRPr sz="2600">
                <a:solidFill>
                  <a:schemeClr val="tx1"/>
                </a:solidFill>
                <a:latin typeface="Arial" panose="020B0604020202020204" pitchFamily="34" charset="0"/>
              </a:defRPr>
            </a:lvl2pPr>
            <a:lvl3pPr marL="1143000" indent="-228600">
              <a:spcBef>
                <a:spcPct val="20000"/>
              </a:spcBef>
              <a:buClr>
                <a:schemeClr val="folHlink"/>
              </a:buClr>
              <a:buSzPct val="55000"/>
              <a:buFont typeface="Wingdings" panose="05000000000000000000" pitchFamily="2" charset="2"/>
              <a:buChar char="n"/>
              <a:defRPr sz="2300">
                <a:solidFill>
                  <a:schemeClr val="tx1"/>
                </a:solidFill>
                <a:latin typeface="Arial" panose="020B0604020202020204" pitchFamily="34" charset="0"/>
              </a:defRPr>
            </a:lvl3pPr>
            <a:lvl4pPr marL="16002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9pPr>
          </a:lstStyle>
          <a:p>
            <a:pPr algn="ctr" eaLnBrk="1" hangingPunct="1">
              <a:spcBef>
                <a:spcPct val="0"/>
              </a:spcBef>
              <a:buClrTx/>
              <a:buSzTx/>
              <a:buFontTx/>
              <a:buNone/>
            </a:pPr>
            <a:r>
              <a:rPr lang="en-US" altLang="en-US" sz="1800"/>
              <a:t>Scaled speedup</a:t>
            </a:r>
          </a:p>
        </p:txBody>
      </p:sp>
      <p:sp>
        <p:nvSpPr>
          <p:cNvPr id="303119" name="AutoShape 15"/>
          <p:cNvSpPr>
            <a:spLocks noChangeArrowheads="1"/>
          </p:cNvSpPr>
          <p:nvPr/>
        </p:nvSpPr>
        <p:spPr bwMode="auto">
          <a:xfrm>
            <a:off x="5105400" y="5334000"/>
            <a:ext cx="4038600" cy="1524000"/>
          </a:xfrm>
          <a:prstGeom prst="wedgeRectCallout">
            <a:avLst>
              <a:gd name="adj1" fmla="val -94694"/>
              <a:gd name="adj2" fmla="val -99375"/>
            </a:avLst>
          </a:prstGeom>
          <a:solidFill>
            <a:schemeClr val="accent1"/>
          </a:solidFill>
          <a:ln w="12700" cap="sq">
            <a:solidFill>
              <a:schemeClr val="tx1"/>
            </a:solidFill>
            <a:miter lim="800000"/>
            <a:headEnd type="none" w="sm" len="sm"/>
            <a:tailEnd type="none" w="sm" len="sm"/>
          </a:ln>
        </p:spPr>
        <p:txBody>
          <a:bodyPr anchor="ctr"/>
          <a:lstStyle>
            <a:lvl1pPr>
              <a:spcBef>
                <a:spcPct val="20000"/>
              </a:spcBef>
              <a:buClr>
                <a:schemeClr val="folHlink"/>
              </a:buClr>
              <a:buSzPct val="90000"/>
              <a:buFont typeface="Wingdings" panose="05000000000000000000" pitchFamily="2" charset="2"/>
              <a:buChar char="n"/>
              <a:defRPr sz="2800">
                <a:solidFill>
                  <a:schemeClr val="tx1"/>
                </a:solidFill>
                <a:latin typeface="Arial" panose="020B0604020202020204" pitchFamily="34" charset="0"/>
              </a:defRPr>
            </a:lvl1pPr>
            <a:lvl2pPr marL="742950" indent="-285750">
              <a:spcBef>
                <a:spcPct val="20000"/>
              </a:spcBef>
              <a:buClr>
                <a:schemeClr val="accent1"/>
              </a:buClr>
              <a:buSzPct val="75000"/>
              <a:buFont typeface="Wingdings" panose="05000000000000000000" pitchFamily="2" charset="2"/>
              <a:buChar char="n"/>
              <a:defRPr sz="2600">
                <a:solidFill>
                  <a:schemeClr val="tx1"/>
                </a:solidFill>
                <a:latin typeface="Arial" panose="020B0604020202020204" pitchFamily="34" charset="0"/>
              </a:defRPr>
            </a:lvl2pPr>
            <a:lvl3pPr marL="1143000" indent="-228600">
              <a:spcBef>
                <a:spcPct val="20000"/>
              </a:spcBef>
              <a:buClr>
                <a:schemeClr val="folHlink"/>
              </a:buClr>
              <a:buSzPct val="55000"/>
              <a:buFont typeface="Wingdings" panose="05000000000000000000" pitchFamily="2" charset="2"/>
              <a:buChar char="n"/>
              <a:defRPr sz="2300">
                <a:solidFill>
                  <a:schemeClr val="tx1"/>
                </a:solidFill>
                <a:latin typeface="Arial" panose="020B0604020202020204" pitchFamily="34" charset="0"/>
              </a:defRPr>
            </a:lvl3pPr>
            <a:lvl4pPr marL="16002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9pPr>
          </a:lstStyle>
          <a:p>
            <a:pPr algn="ctr" eaLnBrk="1" hangingPunct="1">
              <a:spcBef>
                <a:spcPct val="0"/>
              </a:spcBef>
              <a:buClrTx/>
              <a:buSzTx/>
              <a:buFontTx/>
              <a:buNone/>
            </a:pPr>
            <a:r>
              <a:rPr lang="en-US" altLang="en-US" sz="1800"/>
              <a:t>The whole numerator is the t</a:t>
            </a:r>
            <a:r>
              <a:rPr lang="en-US" altLang="en-US" sz="1800" baseline="-25000"/>
              <a:t>s</a:t>
            </a:r>
            <a:r>
              <a:rPr lang="en-US" altLang="en-US" sz="1800"/>
              <a:t> (sequential time)</a:t>
            </a:r>
          </a:p>
        </p:txBody>
      </p:sp>
      <p:sp>
        <p:nvSpPr>
          <p:cNvPr id="303120" name="AutoShape 16"/>
          <p:cNvSpPr>
            <a:spLocks noChangeArrowheads="1"/>
          </p:cNvSpPr>
          <p:nvPr/>
        </p:nvSpPr>
        <p:spPr bwMode="auto">
          <a:xfrm>
            <a:off x="5105400" y="5334000"/>
            <a:ext cx="4038600" cy="1524000"/>
          </a:xfrm>
          <a:prstGeom prst="wedgeRectCallout">
            <a:avLst>
              <a:gd name="adj1" fmla="val -93199"/>
              <a:gd name="adj2" fmla="val -67398"/>
            </a:avLst>
          </a:prstGeom>
          <a:solidFill>
            <a:schemeClr val="accent1"/>
          </a:solidFill>
          <a:ln w="12700" cap="sq">
            <a:solidFill>
              <a:schemeClr val="tx1"/>
            </a:solidFill>
            <a:miter lim="800000"/>
            <a:headEnd type="none" w="sm" len="sm"/>
            <a:tailEnd type="none" w="sm" len="sm"/>
          </a:ln>
        </p:spPr>
        <p:txBody>
          <a:bodyPr anchor="ctr"/>
          <a:lstStyle>
            <a:lvl1pPr>
              <a:spcBef>
                <a:spcPct val="20000"/>
              </a:spcBef>
              <a:buClr>
                <a:schemeClr val="folHlink"/>
              </a:buClr>
              <a:buSzPct val="90000"/>
              <a:buFont typeface="Wingdings" panose="05000000000000000000" pitchFamily="2" charset="2"/>
              <a:buChar char="n"/>
              <a:defRPr sz="2800">
                <a:solidFill>
                  <a:schemeClr val="tx1"/>
                </a:solidFill>
                <a:latin typeface="Arial" panose="020B0604020202020204" pitchFamily="34" charset="0"/>
              </a:defRPr>
            </a:lvl1pPr>
            <a:lvl2pPr marL="742950" indent="-285750">
              <a:spcBef>
                <a:spcPct val="20000"/>
              </a:spcBef>
              <a:buClr>
                <a:schemeClr val="accent1"/>
              </a:buClr>
              <a:buSzPct val="75000"/>
              <a:buFont typeface="Wingdings" panose="05000000000000000000" pitchFamily="2" charset="2"/>
              <a:buChar char="n"/>
              <a:defRPr sz="2600">
                <a:solidFill>
                  <a:schemeClr val="tx1"/>
                </a:solidFill>
                <a:latin typeface="Arial" panose="020B0604020202020204" pitchFamily="34" charset="0"/>
              </a:defRPr>
            </a:lvl2pPr>
            <a:lvl3pPr marL="1143000" indent="-228600">
              <a:spcBef>
                <a:spcPct val="20000"/>
              </a:spcBef>
              <a:buClr>
                <a:schemeClr val="folHlink"/>
              </a:buClr>
              <a:buSzPct val="55000"/>
              <a:buFont typeface="Wingdings" panose="05000000000000000000" pitchFamily="2" charset="2"/>
              <a:buChar char="n"/>
              <a:defRPr sz="2300">
                <a:solidFill>
                  <a:schemeClr val="tx1"/>
                </a:solidFill>
                <a:latin typeface="Arial" panose="020B0604020202020204" pitchFamily="34" charset="0"/>
              </a:defRPr>
            </a:lvl3pPr>
            <a:lvl4pPr marL="16002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9pPr>
          </a:lstStyle>
          <a:p>
            <a:pPr algn="ctr" eaLnBrk="1" hangingPunct="1">
              <a:spcBef>
                <a:spcPct val="0"/>
              </a:spcBef>
              <a:buClrTx/>
              <a:buSzTx/>
              <a:buFontTx/>
              <a:buNone/>
            </a:pPr>
            <a:r>
              <a:rPr lang="en-US" altLang="en-US" sz="1800"/>
              <a:t>The whole denominator is the t</a:t>
            </a:r>
            <a:r>
              <a:rPr lang="en-US" altLang="en-US" sz="1800" baseline="-25000"/>
              <a:t>p</a:t>
            </a:r>
            <a:r>
              <a:rPr lang="en-US" altLang="en-US" sz="1800"/>
              <a:t> (parallel time)</a:t>
            </a:r>
          </a:p>
        </p:txBody>
      </p:sp>
      <p:sp>
        <p:nvSpPr>
          <p:cNvPr id="303121" name="AutoShape 17"/>
          <p:cNvSpPr>
            <a:spLocks noChangeArrowheads="1"/>
          </p:cNvSpPr>
          <p:nvPr/>
        </p:nvSpPr>
        <p:spPr bwMode="auto">
          <a:xfrm>
            <a:off x="5105400" y="5334000"/>
            <a:ext cx="4038600" cy="1524000"/>
          </a:xfrm>
          <a:prstGeom prst="wedgeRectCallout">
            <a:avLst>
              <a:gd name="adj1" fmla="val -38366"/>
              <a:gd name="adj2" fmla="val -76667"/>
            </a:avLst>
          </a:prstGeom>
          <a:solidFill>
            <a:schemeClr val="accent1"/>
          </a:solidFill>
          <a:ln w="12700" cap="sq">
            <a:solidFill>
              <a:schemeClr val="tx1"/>
            </a:solidFill>
            <a:miter lim="800000"/>
            <a:headEnd type="none" w="sm" len="sm"/>
            <a:tailEnd type="none" w="sm" len="sm"/>
          </a:ln>
        </p:spPr>
        <p:txBody>
          <a:bodyPr anchor="ctr"/>
          <a:lstStyle>
            <a:lvl1pPr>
              <a:spcBef>
                <a:spcPct val="20000"/>
              </a:spcBef>
              <a:buClr>
                <a:schemeClr val="folHlink"/>
              </a:buClr>
              <a:buSzPct val="90000"/>
              <a:buFont typeface="Wingdings" panose="05000000000000000000" pitchFamily="2" charset="2"/>
              <a:buChar char="n"/>
              <a:defRPr sz="2800">
                <a:solidFill>
                  <a:schemeClr val="tx1"/>
                </a:solidFill>
                <a:latin typeface="Arial" panose="020B0604020202020204" pitchFamily="34" charset="0"/>
              </a:defRPr>
            </a:lvl1pPr>
            <a:lvl2pPr marL="742950" indent="-285750">
              <a:spcBef>
                <a:spcPct val="20000"/>
              </a:spcBef>
              <a:buClr>
                <a:schemeClr val="accent1"/>
              </a:buClr>
              <a:buSzPct val="75000"/>
              <a:buFont typeface="Wingdings" panose="05000000000000000000" pitchFamily="2" charset="2"/>
              <a:buChar char="n"/>
              <a:defRPr sz="2600">
                <a:solidFill>
                  <a:schemeClr val="tx1"/>
                </a:solidFill>
                <a:latin typeface="Arial" panose="020B0604020202020204" pitchFamily="34" charset="0"/>
              </a:defRPr>
            </a:lvl2pPr>
            <a:lvl3pPr marL="1143000" indent="-228600">
              <a:spcBef>
                <a:spcPct val="20000"/>
              </a:spcBef>
              <a:buClr>
                <a:schemeClr val="folHlink"/>
              </a:buClr>
              <a:buSzPct val="55000"/>
              <a:buFont typeface="Wingdings" panose="05000000000000000000" pitchFamily="2" charset="2"/>
              <a:buChar char="n"/>
              <a:defRPr sz="2300">
                <a:solidFill>
                  <a:schemeClr val="tx1"/>
                </a:solidFill>
                <a:latin typeface="Arial" panose="020B0604020202020204" pitchFamily="34" charset="0"/>
              </a:defRPr>
            </a:lvl3pPr>
            <a:lvl4pPr marL="16002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9pPr>
          </a:lstStyle>
          <a:p>
            <a:pPr algn="ctr" eaLnBrk="1" hangingPunct="1">
              <a:spcBef>
                <a:spcPct val="0"/>
              </a:spcBef>
              <a:buClrTx/>
              <a:buSzTx/>
              <a:buFontTx/>
              <a:buNone/>
            </a:pPr>
            <a:r>
              <a:rPr lang="en-US" altLang="en-US" sz="1800"/>
              <a:t>Because the t</a:t>
            </a:r>
            <a:r>
              <a:rPr lang="en-US" altLang="en-US" sz="1800" baseline="-25000"/>
              <a:t>p</a:t>
            </a:r>
            <a:r>
              <a:rPr lang="en-US" altLang="en-US" sz="1800"/>
              <a:t> is scaled, this becomes 1</a:t>
            </a:r>
          </a:p>
        </p:txBody>
      </p:sp>
      <p:sp>
        <p:nvSpPr>
          <p:cNvPr id="303122" name="AutoShape 18"/>
          <p:cNvSpPr>
            <a:spLocks noChangeArrowheads="1"/>
          </p:cNvSpPr>
          <p:nvPr/>
        </p:nvSpPr>
        <p:spPr bwMode="auto">
          <a:xfrm>
            <a:off x="5105400" y="5334000"/>
            <a:ext cx="4038600" cy="1524000"/>
          </a:xfrm>
          <a:prstGeom prst="wedgeRectCallout">
            <a:avLst>
              <a:gd name="adj1" fmla="val -28815"/>
              <a:gd name="adj2" fmla="val -99375"/>
            </a:avLst>
          </a:prstGeom>
          <a:solidFill>
            <a:schemeClr val="accent1"/>
          </a:solidFill>
          <a:ln w="12700" cap="sq">
            <a:solidFill>
              <a:schemeClr val="tx1"/>
            </a:solidFill>
            <a:miter lim="800000"/>
            <a:headEnd type="none" w="sm" len="sm"/>
            <a:tailEnd type="none" w="sm" len="sm"/>
          </a:ln>
        </p:spPr>
        <p:txBody>
          <a:bodyPr anchor="ctr"/>
          <a:lstStyle>
            <a:lvl1pPr>
              <a:spcBef>
                <a:spcPct val="20000"/>
              </a:spcBef>
              <a:buClr>
                <a:schemeClr val="folHlink"/>
              </a:buClr>
              <a:buSzPct val="90000"/>
              <a:buFont typeface="Wingdings" panose="05000000000000000000" pitchFamily="2" charset="2"/>
              <a:buChar char="n"/>
              <a:defRPr sz="2800">
                <a:solidFill>
                  <a:schemeClr val="tx1"/>
                </a:solidFill>
                <a:latin typeface="Arial" panose="020B0604020202020204" pitchFamily="34" charset="0"/>
              </a:defRPr>
            </a:lvl1pPr>
            <a:lvl2pPr marL="742950" indent="-285750">
              <a:spcBef>
                <a:spcPct val="20000"/>
              </a:spcBef>
              <a:buClr>
                <a:schemeClr val="accent1"/>
              </a:buClr>
              <a:buSzPct val="75000"/>
              <a:buFont typeface="Wingdings" panose="05000000000000000000" pitchFamily="2" charset="2"/>
              <a:buChar char="n"/>
              <a:defRPr sz="2600">
                <a:solidFill>
                  <a:schemeClr val="tx1"/>
                </a:solidFill>
                <a:latin typeface="Arial" panose="020B0604020202020204" pitchFamily="34" charset="0"/>
              </a:defRPr>
            </a:lvl2pPr>
            <a:lvl3pPr marL="1143000" indent="-228600">
              <a:spcBef>
                <a:spcPct val="20000"/>
              </a:spcBef>
              <a:buClr>
                <a:schemeClr val="folHlink"/>
              </a:buClr>
              <a:buSzPct val="55000"/>
              <a:buFont typeface="Wingdings" panose="05000000000000000000" pitchFamily="2" charset="2"/>
              <a:buChar char="n"/>
              <a:defRPr sz="2300">
                <a:solidFill>
                  <a:schemeClr val="tx1"/>
                </a:solidFill>
                <a:latin typeface="Arial" panose="020B0604020202020204" pitchFamily="34" charset="0"/>
              </a:defRPr>
            </a:lvl3pPr>
            <a:lvl4pPr marL="16002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9pPr>
          </a:lstStyle>
          <a:p>
            <a:pPr algn="ctr" eaLnBrk="1" hangingPunct="1">
              <a:spcBef>
                <a:spcPct val="0"/>
              </a:spcBef>
              <a:buClrTx/>
              <a:buSzTx/>
              <a:buFontTx/>
              <a:buNone/>
            </a:pPr>
            <a:r>
              <a:rPr lang="en-US" altLang="en-US" sz="1800"/>
              <a:t>How the numerator becomes this will be explained on the following slide.</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03118"/>
                                        </p:tgtEl>
                                        <p:attrNameLst>
                                          <p:attrName>style.visibility</p:attrName>
                                        </p:attrNameLst>
                                      </p:cBhvr>
                                      <p:to>
                                        <p:strVal val="visible"/>
                                      </p:to>
                                    </p:set>
                                    <p:anim calcmode="lin" valueType="num">
                                      <p:cBhvr additive="base">
                                        <p:cTn id="7" dur="500" fill="hold"/>
                                        <p:tgtEl>
                                          <p:spTgt spid="303118"/>
                                        </p:tgtEl>
                                        <p:attrNameLst>
                                          <p:attrName>ppt_x</p:attrName>
                                        </p:attrNameLst>
                                      </p:cBhvr>
                                      <p:tavLst>
                                        <p:tav tm="0">
                                          <p:val>
                                            <p:strVal val="#ppt_x"/>
                                          </p:val>
                                        </p:tav>
                                        <p:tav tm="100000">
                                          <p:val>
                                            <p:strVal val="#ppt_x"/>
                                          </p:val>
                                        </p:tav>
                                      </p:tavLst>
                                    </p:anim>
                                    <p:anim calcmode="lin" valueType="num">
                                      <p:cBhvr additive="base">
                                        <p:cTn id="8" dur="500" fill="hold"/>
                                        <p:tgtEl>
                                          <p:spTgt spid="303118"/>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xit" presetSubtype="4" fill="hold" grpId="1" nodeType="clickEffect">
                                  <p:stCondLst>
                                    <p:cond delay="0"/>
                                  </p:stCondLst>
                                  <p:childTnLst>
                                    <p:anim calcmode="lin" valueType="num">
                                      <p:cBhvr additive="base">
                                        <p:cTn id="12" dur="500"/>
                                        <p:tgtEl>
                                          <p:spTgt spid="303118"/>
                                        </p:tgtEl>
                                        <p:attrNameLst>
                                          <p:attrName>ppt_x</p:attrName>
                                        </p:attrNameLst>
                                      </p:cBhvr>
                                      <p:tavLst>
                                        <p:tav tm="0">
                                          <p:val>
                                            <p:strVal val="ppt_x"/>
                                          </p:val>
                                        </p:tav>
                                        <p:tav tm="100000">
                                          <p:val>
                                            <p:strVal val="ppt_x"/>
                                          </p:val>
                                        </p:tav>
                                      </p:tavLst>
                                    </p:anim>
                                    <p:anim calcmode="lin" valueType="num">
                                      <p:cBhvr additive="base">
                                        <p:cTn id="13" dur="500"/>
                                        <p:tgtEl>
                                          <p:spTgt spid="303118"/>
                                        </p:tgtEl>
                                        <p:attrNameLst>
                                          <p:attrName>ppt_y</p:attrName>
                                        </p:attrNameLst>
                                      </p:cBhvr>
                                      <p:tavLst>
                                        <p:tav tm="0">
                                          <p:val>
                                            <p:strVal val="ppt_y"/>
                                          </p:val>
                                        </p:tav>
                                        <p:tav tm="100000">
                                          <p:val>
                                            <p:strVal val="1+ppt_h/2"/>
                                          </p:val>
                                        </p:tav>
                                      </p:tavLst>
                                    </p:anim>
                                    <p:set>
                                      <p:cBhvr>
                                        <p:cTn id="14" dur="1" fill="hold">
                                          <p:stCondLst>
                                            <p:cond delay="499"/>
                                          </p:stCondLst>
                                        </p:cTn>
                                        <p:tgtEl>
                                          <p:spTgt spid="303118"/>
                                        </p:tgtEl>
                                        <p:attrNameLst>
                                          <p:attrName>style.visibility</p:attrName>
                                        </p:attrNameLst>
                                      </p:cBhvr>
                                      <p:to>
                                        <p:strVal val="hidden"/>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03119"/>
                                        </p:tgtEl>
                                        <p:attrNameLst>
                                          <p:attrName>style.visibility</p:attrName>
                                        </p:attrNameLst>
                                      </p:cBhvr>
                                      <p:to>
                                        <p:strVal val="visible"/>
                                      </p:to>
                                    </p:set>
                                    <p:anim calcmode="lin" valueType="num">
                                      <p:cBhvr additive="base">
                                        <p:cTn id="19" dur="500" fill="hold"/>
                                        <p:tgtEl>
                                          <p:spTgt spid="303119"/>
                                        </p:tgtEl>
                                        <p:attrNameLst>
                                          <p:attrName>ppt_x</p:attrName>
                                        </p:attrNameLst>
                                      </p:cBhvr>
                                      <p:tavLst>
                                        <p:tav tm="0">
                                          <p:val>
                                            <p:strVal val="#ppt_x"/>
                                          </p:val>
                                        </p:tav>
                                        <p:tav tm="100000">
                                          <p:val>
                                            <p:strVal val="#ppt_x"/>
                                          </p:val>
                                        </p:tav>
                                      </p:tavLst>
                                    </p:anim>
                                    <p:anim calcmode="lin" valueType="num">
                                      <p:cBhvr additive="base">
                                        <p:cTn id="20" dur="500" fill="hold"/>
                                        <p:tgtEl>
                                          <p:spTgt spid="303119"/>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xit" presetSubtype="4" fill="hold" grpId="1" nodeType="clickEffect">
                                  <p:stCondLst>
                                    <p:cond delay="0"/>
                                  </p:stCondLst>
                                  <p:childTnLst>
                                    <p:anim calcmode="lin" valueType="num">
                                      <p:cBhvr additive="base">
                                        <p:cTn id="24" dur="500"/>
                                        <p:tgtEl>
                                          <p:spTgt spid="303119"/>
                                        </p:tgtEl>
                                        <p:attrNameLst>
                                          <p:attrName>ppt_x</p:attrName>
                                        </p:attrNameLst>
                                      </p:cBhvr>
                                      <p:tavLst>
                                        <p:tav tm="0">
                                          <p:val>
                                            <p:strVal val="ppt_x"/>
                                          </p:val>
                                        </p:tav>
                                        <p:tav tm="100000">
                                          <p:val>
                                            <p:strVal val="ppt_x"/>
                                          </p:val>
                                        </p:tav>
                                      </p:tavLst>
                                    </p:anim>
                                    <p:anim calcmode="lin" valueType="num">
                                      <p:cBhvr additive="base">
                                        <p:cTn id="25" dur="500"/>
                                        <p:tgtEl>
                                          <p:spTgt spid="303119"/>
                                        </p:tgtEl>
                                        <p:attrNameLst>
                                          <p:attrName>ppt_y</p:attrName>
                                        </p:attrNameLst>
                                      </p:cBhvr>
                                      <p:tavLst>
                                        <p:tav tm="0">
                                          <p:val>
                                            <p:strVal val="ppt_y"/>
                                          </p:val>
                                        </p:tav>
                                        <p:tav tm="100000">
                                          <p:val>
                                            <p:strVal val="1+ppt_h/2"/>
                                          </p:val>
                                        </p:tav>
                                      </p:tavLst>
                                    </p:anim>
                                    <p:set>
                                      <p:cBhvr>
                                        <p:cTn id="26" dur="1" fill="hold">
                                          <p:stCondLst>
                                            <p:cond delay="499"/>
                                          </p:stCondLst>
                                        </p:cTn>
                                        <p:tgtEl>
                                          <p:spTgt spid="303119"/>
                                        </p:tgtEl>
                                        <p:attrNameLst>
                                          <p:attrName>style.visibility</p:attrName>
                                        </p:attrNameLst>
                                      </p:cBhvr>
                                      <p:to>
                                        <p:strVal val="hidden"/>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03120"/>
                                        </p:tgtEl>
                                        <p:attrNameLst>
                                          <p:attrName>style.visibility</p:attrName>
                                        </p:attrNameLst>
                                      </p:cBhvr>
                                      <p:to>
                                        <p:strVal val="visible"/>
                                      </p:to>
                                    </p:set>
                                    <p:anim calcmode="lin" valueType="num">
                                      <p:cBhvr additive="base">
                                        <p:cTn id="31" dur="500" fill="hold"/>
                                        <p:tgtEl>
                                          <p:spTgt spid="303120"/>
                                        </p:tgtEl>
                                        <p:attrNameLst>
                                          <p:attrName>ppt_x</p:attrName>
                                        </p:attrNameLst>
                                      </p:cBhvr>
                                      <p:tavLst>
                                        <p:tav tm="0">
                                          <p:val>
                                            <p:strVal val="#ppt_x"/>
                                          </p:val>
                                        </p:tav>
                                        <p:tav tm="100000">
                                          <p:val>
                                            <p:strVal val="#ppt_x"/>
                                          </p:val>
                                        </p:tav>
                                      </p:tavLst>
                                    </p:anim>
                                    <p:anim calcmode="lin" valueType="num">
                                      <p:cBhvr additive="base">
                                        <p:cTn id="32" dur="500" fill="hold"/>
                                        <p:tgtEl>
                                          <p:spTgt spid="303120"/>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xit" presetSubtype="4" fill="hold" grpId="1" nodeType="clickEffect">
                                  <p:stCondLst>
                                    <p:cond delay="0"/>
                                  </p:stCondLst>
                                  <p:childTnLst>
                                    <p:anim calcmode="lin" valueType="num">
                                      <p:cBhvr additive="base">
                                        <p:cTn id="36" dur="500"/>
                                        <p:tgtEl>
                                          <p:spTgt spid="303120"/>
                                        </p:tgtEl>
                                        <p:attrNameLst>
                                          <p:attrName>ppt_x</p:attrName>
                                        </p:attrNameLst>
                                      </p:cBhvr>
                                      <p:tavLst>
                                        <p:tav tm="0">
                                          <p:val>
                                            <p:strVal val="ppt_x"/>
                                          </p:val>
                                        </p:tav>
                                        <p:tav tm="100000">
                                          <p:val>
                                            <p:strVal val="ppt_x"/>
                                          </p:val>
                                        </p:tav>
                                      </p:tavLst>
                                    </p:anim>
                                    <p:anim calcmode="lin" valueType="num">
                                      <p:cBhvr additive="base">
                                        <p:cTn id="37" dur="500"/>
                                        <p:tgtEl>
                                          <p:spTgt spid="303120"/>
                                        </p:tgtEl>
                                        <p:attrNameLst>
                                          <p:attrName>ppt_y</p:attrName>
                                        </p:attrNameLst>
                                      </p:cBhvr>
                                      <p:tavLst>
                                        <p:tav tm="0">
                                          <p:val>
                                            <p:strVal val="ppt_y"/>
                                          </p:val>
                                        </p:tav>
                                        <p:tav tm="100000">
                                          <p:val>
                                            <p:strVal val="1+ppt_h/2"/>
                                          </p:val>
                                        </p:tav>
                                      </p:tavLst>
                                    </p:anim>
                                    <p:set>
                                      <p:cBhvr>
                                        <p:cTn id="38" dur="1" fill="hold">
                                          <p:stCondLst>
                                            <p:cond delay="499"/>
                                          </p:stCondLst>
                                        </p:cTn>
                                        <p:tgtEl>
                                          <p:spTgt spid="303120"/>
                                        </p:tgtEl>
                                        <p:attrNameLst>
                                          <p:attrName>style.visibility</p:attrName>
                                        </p:attrNameLst>
                                      </p:cBhvr>
                                      <p:to>
                                        <p:strVal val="hidden"/>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03121"/>
                                        </p:tgtEl>
                                        <p:attrNameLst>
                                          <p:attrName>style.visibility</p:attrName>
                                        </p:attrNameLst>
                                      </p:cBhvr>
                                      <p:to>
                                        <p:strVal val="visible"/>
                                      </p:to>
                                    </p:set>
                                    <p:anim calcmode="lin" valueType="num">
                                      <p:cBhvr additive="base">
                                        <p:cTn id="43" dur="500" fill="hold"/>
                                        <p:tgtEl>
                                          <p:spTgt spid="303121"/>
                                        </p:tgtEl>
                                        <p:attrNameLst>
                                          <p:attrName>ppt_x</p:attrName>
                                        </p:attrNameLst>
                                      </p:cBhvr>
                                      <p:tavLst>
                                        <p:tav tm="0">
                                          <p:val>
                                            <p:strVal val="#ppt_x"/>
                                          </p:val>
                                        </p:tav>
                                        <p:tav tm="100000">
                                          <p:val>
                                            <p:strVal val="#ppt_x"/>
                                          </p:val>
                                        </p:tav>
                                      </p:tavLst>
                                    </p:anim>
                                    <p:anim calcmode="lin" valueType="num">
                                      <p:cBhvr additive="base">
                                        <p:cTn id="44" dur="500" fill="hold"/>
                                        <p:tgtEl>
                                          <p:spTgt spid="303121"/>
                                        </p:tgtEl>
                                        <p:attrNameLst>
                                          <p:attrName>ppt_y</p:attrName>
                                        </p:attrNameLst>
                                      </p:cBhvr>
                                      <p:tavLst>
                                        <p:tav tm="0">
                                          <p:val>
                                            <p:strVal val="1+#ppt_h/2"/>
                                          </p:val>
                                        </p:tav>
                                        <p:tav tm="100000">
                                          <p:val>
                                            <p:strVal val="#ppt_y"/>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2" presetClass="exit" presetSubtype="4" fill="hold" grpId="1" nodeType="clickEffect">
                                  <p:stCondLst>
                                    <p:cond delay="0"/>
                                  </p:stCondLst>
                                  <p:childTnLst>
                                    <p:anim calcmode="lin" valueType="num">
                                      <p:cBhvr additive="base">
                                        <p:cTn id="48" dur="500"/>
                                        <p:tgtEl>
                                          <p:spTgt spid="303121"/>
                                        </p:tgtEl>
                                        <p:attrNameLst>
                                          <p:attrName>ppt_x</p:attrName>
                                        </p:attrNameLst>
                                      </p:cBhvr>
                                      <p:tavLst>
                                        <p:tav tm="0">
                                          <p:val>
                                            <p:strVal val="ppt_x"/>
                                          </p:val>
                                        </p:tav>
                                        <p:tav tm="100000">
                                          <p:val>
                                            <p:strVal val="ppt_x"/>
                                          </p:val>
                                        </p:tav>
                                      </p:tavLst>
                                    </p:anim>
                                    <p:anim calcmode="lin" valueType="num">
                                      <p:cBhvr additive="base">
                                        <p:cTn id="49" dur="500"/>
                                        <p:tgtEl>
                                          <p:spTgt spid="303121"/>
                                        </p:tgtEl>
                                        <p:attrNameLst>
                                          <p:attrName>ppt_y</p:attrName>
                                        </p:attrNameLst>
                                      </p:cBhvr>
                                      <p:tavLst>
                                        <p:tav tm="0">
                                          <p:val>
                                            <p:strVal val="ppt_y"/>
                                          </p:val>
                                        </p:tav>
                                        <p:tav tm="100000">
                                          <p:val>
                                            <p:strVal val="1+ppt_h/2"/>
                                          </p:val>
                                        </p:tav>
                                      </p:tavLst>
                                    </p:anim>
                                    <p:set>
                                      <p:cBhvr>
                                        <p:cTn id="50" dur="1" fill="hold">
                                          <p:stCondLst>
                                            <p:cond delay="499"/>
                                          </p:stCondLst>
                                        </p:cTn>
                                        <p:tgtEl>
                                          <p:spTgt spid="303121"/>
                                        </p:tgtEl>
                                        <p:attrNameLst>
                                          <p:attrName>style.visibility</p:attrName>
                                        </p:attrNameLst>
                                      </p:cBhvr>
                                      <p:to>
                                        <p:strVal val="hidden"/>
                                      </p:to>
                                    </p:set>
                                  </p:childTnLst>
                                </p:cTn>
                              </p:par>
                            </p:childTnLst>
                          </p:cTn>
                        </p:par>
                      </p:childTnLst>
                    </p:cTn>
                  </p:par>
                  <p:par>
                    <p:cTn id="51" fill="hold" nodeType="clickPar">
                      <p:stCondLst>
                        <p:cond delay="indefinite"/>
                      </p:stCondLst>
                      <p:childTnLst>
                        <p:par>
                          <p:cTn id="52" fill="hold" nodeType="withGroup">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303122"/>
                                        </p:tgtEl>
                                        <p:attrNameLst>
                                          <p:attrName>style.visibility</p:attrName>
                                        </p:attrNameLst>
                                      </p:cBhvr>
                                      <p:to>
                                        <p:strVal val="visible"/>
                                      </p:to>
                                    </p:set>
                                    <p:anim calcmode="lin" valueType="num">
                                      <p:cBhvr additive="base">
                                        <p:cTn id="55" dur="500" fill="hold"/>
                                        <p:tgtEl>
                                          <p:spTgt spid="303122"/>
                                        </p:tgtEl>
                                        <p:attrNameLst>
                                          <p:attrName>ppt_x</p:attrName>
                                        </p:attrNameLst>
                                      </p:cBhvr>
                                      <p:tavLst>
                                        <p:tav tm="0">
                                          <p:val>
                                            <p:strVal val="#ppt_x"/>
                                          </p:val>
                                        </p:tav>
                                        <p:tav tm="100000">
                                          <p:val>
                                            <p:strVal val="#ppt_x"/>
                                          </p:val>
                                        </p:tav>
                                      </p:tavLst>
                                    </p:anim>
                                    <p:anim calcmode="lin" valueType="num">
                                      <p:cBhvr additive="base">
                                        <p:cTn id="56" dur="500" fill="hold"/>
                                        <p:tgtEl>
                                          <p:spTgt spid="303122"/>
                                        </p:tgtEl>
                                        <p:attrNameLst>
                                          <p:attrName>ppt_y</p:attrName>
                                        </p:attrNameLst>
                                      </p:cBhvr>
                                      <p:tavLst>
                                        <p:tav tm="0">
                                          <p:val>
                                            <p:strVal val="1+#ppt_h/2"/>
                                          </p:val>
                                        </p:tav>
                                        <p:tav tm="100000">
                                          <p:val>
                                            <p:strVal val="#ppt_y"/>
                                          </p:val>
                                        </p:tav>
                                      </p:tavLst>
                                    </p:anim>
                                  </p:childTnLst>
                                </p:cTn>
                              </p:par>
                            </p:childTnLst>
                          </p:cTn>
                        </p:par>
                      </p:childTnLst>
                    </p:cTn>
                  </p:par>
                  <p:par>
                    <p:cTn id="57" fill="hold" nodeType="clickPar">
                      <p:stCondLst>
                        <p:cond delay="indefinite"/>
                      </p:stCondLst>
                      <p:childTnLst>
                        <p:par>
                          <p:cTn id="58" fill="hold" nodeType="withGroup">
                            <p:stCondLst>
                              <p:cond delay="0"/>
                            </p:stCondLst>
                            <p:childTnLst>
                              <p:par>
                                <p:cTn id="59" presetID="2" presetClass="exit" presetSubtype="4" fill="hold" grpId="1" nodeType="clickEffect">
                                  <p:stCondLst>
                                    <p:cond delay="0"/>
                                  </p:stCondLst>
                                  <p:childTnLst>
                                    <p:anim calcmode="lin" valueType="num">
                                      <p:cBhvr additive="base">
                                        <p:cTn id="60" dur="500"/>
                                        <p:tgtEl>
                                          <p:spTgt spid="303122"/>
                                        </p:tgtEl>
                                        <p:attrNameLst>
                                          <p:attrName>ppt_x</p:attrName>
                                        </p:attrNameLst>
                                      </p:cBhvr>
                                      <p:tavLst>
                                        <p:tav tm="0">
                                          <p:val>
                                            <p:strVal val="ppt_x"/>
                                          </p:val>
                                        </p:tav>
                                        <p:tav tm="100000">
                                          <p:val>
                                            <p:strVal val="ppt_x"/>
                                          </p:val>
                                        </p:tav>
                                      </p:tavLst>
                                    </p:anim>
                                    <p:anim calcmode="lin" valueType="num">
                                      <p:cBhvr additive="base">
                                        <p:cTn id="61" dur="500"/>
                                        <p:tgtEl>
                                          <p:spTgt spid="303122"/>
                                        </p:tgtEl>
                                        <p:attrNameLst>
                                          <p:attrName>ppt_y</p:attrName>
                                        </p:attrNameLst>
                                      </p:cBhvr>
                                      <p:tavLst>
                                        <p:tav tm="0">
                                          <p:val>
                                            <p:strVal val="ppt_y"/>
                                          </p:val>
                                        </p:tav>
                                        <p:tav tm="100000">
                                          <p:val>
                                            <p:strVal val="1+ppt_h/2"/>
                                          </p:val>
                                        </p:tav>
                                      </p:tavLst>
                                    </p:anim>
                                    <p:set>
                                      <p:cBhvr>
                                        <p:cTn id="62" dur="1" fill="hold">
                                          <p:stCondLst>
                                            <p:cond delay="499"/>
                                          </p:stCondLst>
                                        </p:cTn>
                                        <p:tgtEl>
                                          <p:spTgt spid="3031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3118" grpId="0" animBg="1"/>
      <p:bldP spid="303118" grpId="1" animBg="1"/>
      <p:bldP spid="303119" grpId="0" animBg="1"/>
      <p:bldP spid="303119" grpId="1" animBg="1"/>
      <p:bldP spid="303120" grpId="0" animBg="1"/>
      <p:bldP spid="303120" grpId="1" animBg="1"/>
      <p:bldP spid="303121" grpId="0" animBg="1"/>
      <p:bldP spid="303121" grpId="1" animBg="1"/>
      <p:bldP spid="303122" grpId="0" animBg="1"/>
      <p:bldP spid="303122" grpId="1"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Slide Number Placeholder 6"/>
          <p:cNvSpPr txBox="1">
            <a:spLocks noGrp="1"/>
          </p:cNvSpPr>
          <p:nvPr/>
        </p:nvSpPr>
        <p:spPr bwMode="auto">
          <a:xfrm>
            <a:off x="67818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90000"/>
              <a:buFont typeface="Wingdings" panose="05000000000000000000" pitchFamily="2" charset="2"/>
              <a:buChar char="n"/>
              <a:defRPr sz="2800">
                <a:solidFill>
                  <a:schemeClr val="tx1"/>
                </a:solidFill>
                <a:latin typeface="Arial" panose="020B0604020202020204" pitchFamily="34" charset="0"/>
              </a:defRPr>
            </a:lvl1pPr>
            <a:lvl2pPr marL="742950" indent="-285750">
              <a:spcBef>
                <a:spcPct val="20000"/>
              </a:spcBef>
              <a:buClr>
                <a:schemeClr val="accent1"/>
              </a:buClr>
              <a:buSzPct val="75000"/>
              <a:buFont typeface="Wingdings" panose="05000000000000000000" pitchFamily="2" charset="2"/>
              <a:buChar char="n"/>
              <a:defRPr sz="2600">
                <a:solidFill>
                  <a:schemeClr val="tx1"/>
                </a:solidFill>
                <a:latin typeface="Arial" panose="020B0604020202020204" pitchFamily="34" charset="0"/>
              </a:defRPr>
            </a:lvl2pPr>
            <a:lvl3pPr marL="1143000" indent="-228600">
              <a:spcBef>
                <a:spcPct val="20000"/>
              </a:spcBef>
              <a:buClr>
                <a:schemeClr val="folHlink"/>
              </a:buClr>
              <a:buSzPct val="55000"/>
              <a:buFont typeface="Wingdings" panose="05000000000000000000" pitchFamily="2" charset="2"/>
              <a:buChar char="n"/>
              <a:defRPr sz="2300">
                <a:solidFill>
                  <a:schemeClr val="tx1"/>
                </a:solidFill>
                <a:latin typeface="Arial" panose="020B0604020202020204" pitchFamily="34" charset="0"/>
              </a:defRPr>
            </a:lvl3pPr>
            <a:lvl4pPr marL="16002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9pPr>
          </a:lstStyle>
          <a:p>
            <a:pPr algn="r" eaLnBrk="1" hangingPunct="1">
              <a:spcBef>
                <a:spcPct val="0"/>
              </a:spcBef>
              <a:buClrTx/>
              <a:buSzTx/>
              <a:buFontTx/>
              <a:buNone/>
            </a:pPr>
            <a:fld id="{C5F4C5B4-6A50-464C-AD0C-7E27EDCCDED6}" type="slidenum">
              <a:rPr lang="en-US" altLang="en-US" sz="1000"/>
              <a:pPr algn="r" eaLnBrk="1" hangingPunct="1">
                <a:spcBef>
                  <a:spcPct val="0"/>
                </a:spcBef>
                <a:buClrTx/>
                <a:buSzTx/>
                <a:buFontTx/>
                <a:buNone/>
              </a:pPr>
              <a:t>89</a:t>
            </a:fld>
            <a:endParaRPr lang="en-US" altLang="en-US" sz="1000"/>
          </a:p>
        </p:txBody>
      </p:sp>
      <p:sp>
        <p:nvSpPr>
          <p:cNvPr id="72707" name="Rectangle 2"/>
          <p:cNvSpPr>
            <a:spLocks noGrp="1" noChangeArrowheads="1"/>
          </p:cNvSpPr>
          <p:nvPr>
            <p:ph type="title" idx="4294967295"/>
          </p:nvPr>
        </p:nvSpPr>
        <p:spPr>
          <a:xfrm>
            <a:off x="1371600" y="277813"/>
            <a:ext cx="7772400" cy="1143000"/>
          </a:xfrm>
        </p:spPr>
        <p:txBody>
          <a:bodyPr/>
          <a:lstStyle/>
          <a:p>
            <a:pPr eaLnBrk="1" hangingPunct="1"/>
            <a:r>
              <a:rPr lang="en-US" altLang="en-US"/>
              <a:t>Scaled speedup Factor (cont.)</a:t>
            </a:r>
          </a:p>
        </p:txBody>
      </p:sp>
      <p:sp>
        <p:nvSpPr>
          <p:cNvPr id="305155" name="Rectangle 3"/>
          <p:cNvSpPr>
            <a:spLocks noGrp="1" noChangeArrowheads="1"/>
          </p:cNvSpPr>
          <p:nvPr>
            <p:ph type="body" sz="half" idx="4294967295"/>
          </p:nvPr>
        </p:nvSpPr>
        <p:spPr>
          <a:xfrm>
            <a:off x="609600" y="1600200"/>
            <a:ext cx="8001000" cy="4530725"/>
          </a:xfrm>
        </p:spPr>
        <p:txBody>
          <a:bodyPr/>
          <a:lstStyle/>
          <a:p>
            <a:pPr eaLnBrk="1" hangingPunct="1"/>
            <a:r>
              <a:rPr lang="en-US" altLang="en-US" dirty="0"/>
              <a:t>The denominator </a:t>
            </a:r>
            <a:r>
              <a:rPr lang="en-US" altLang="en-US" dirty="0" err="1"/>
              <a:t>t</a:t>
            </a:r>
            <a:r>
              <a:rPr lang="en-US" altLang="en-US" i="1" dirty="0" err="1"/>
              <a:t>p</a:t>
            </a:r>
            <a:r>
              <a:rPr lang="en-US" altLang="en-US" dirty="0"/>
              <a:t> which we scaled to 1 was</a:t>
            </a:r>
          </a:p>
          <a:p>
            <a:pPr lvl="1" eaLnBrk="1" hangingPunct="1"/>
            <a:r>
              <a:rPr lang="en-US" altLang="en-US" dirty="0"/>
              <a:t>ft</a:t>
            </a:r>
            <a:r>
              <a:rPr lang="en-US" altLang="en-US" baseline="-25000" dirty="0"/>
              <a:t>s</a:t>
            </a:r>
            <a:r>
              <a:rPr lang="en-US" altLang="en-US" dirty="0"/>
              <a:t> + (1-f)</a:t>
            </a:r>
            <a:r>
              <a:rPr lang="en-US" altLang="en-US" dirty="0" err="1"/>
              <a:t>t</a:t>
            </a:r>
            <a:r>
              <a:rPr lang="en-US" altLang="en-US" baseline="-25000" dirty="0" err="1"/>
              <a:t>s</a:t>
            </a:r>
            <a:r>
              <a:rPr lang="en-US" altLang="en-US" dirty="0"/>
              <a:t>/p = 1</a:t>
            </a:r>
          </a:p>
          <a:p>
            <a:pPr lvl="1" eaLnBrk="1" hangingPunct="1"/>
            <a:r>
              <a:rPr lang="en-US" altLang="en-US" dirty="0" err="1"/>
              <a:t>pft</a:t>
            </a:r>
            <a:r>
              <a:rPr lang="en-US" altLang="en-US" baseline="-25000" dirty="0" err="1"/>
              <a:t>s</a:t>
            </a:r>
            <a:r>
              <a:rPr lang="en-US" altLang="en-US" dirty="0"/>
              <a:t>+(1-f)</a:t>
            </a:r>
            <a:r>
              <a:rPr lang="en-US" altLang="en-US" dirty="0" err="1"/>
              <a:t>t</a:t>
            </a:r>
            <a:r>
              <a:rPr lang="en-US" altLang="en-US" baseline="-25000" dirty="0" err="1"/>
              <a:t>s</a:t>
            </a:r>
            <a:r>
              <a:rPr lang="en-US" altLang="en-US" dirty="0"/>
              <a:t> = p</a:t>
            </a:r>
          </a:p>
          <a:p>
            <a:pPr lvl="1" eaLnBrk="1" hangingPunct="1"/>
            <a:r>
              <a:rPr lang="en-US" altLang="en-US" dirty="0" err="1"/>
              <a:t>t</a:t>
            </a:r>
            <a:r>
              <a:rPr lang="en-US" altLang="en-US" baseline="-25000" dirty="0" err="1"/>
              <a:t>s</a:t>
            </a:r>
            <a:r>
              <a:rPr lang="en-US" altLang="en-US" dirty="0"/>
              <a:t> = p + (1-p) ft</a:t>
            </a:r>
            <a:r>
              <a:rPr lang="en-US" altLang="en-US" baseline="-25000" dirty="0"/>
              <a:t>s</a:t>
            </a:r>
          </a:p>
          <a:p>
            <a:pPr eaLnBrk="1" hangingPunct="1"/>
            <a:r>
              <a:rPr lang="en-US" altLang="en-US" dirty="0"/>
              <a:t>Hence, we get</a:t>
            </a:r>
          </a:p>
        </p:txBody>
      </p:sp>
      <p:graphicFrame>
        <p:nvGraphicFramePr>
          <p:cNvPr id="305158" name="Object 6"/>
          <p:cNvGraphicFramePr>
            <a:graphicFrameLocks noGrp="1" noChangeAspect="1"/>
          </p:cNvGraphicFramePr>
          <p:nvPr>
            <p:ph sz="half" idx="4294967295"/>
            <p:extLst>
              <p:ext uri="{D42A27DB-BD31-4B8C-83A1-F6EECF244321}">
                <p14:modId xmlns:p14="http://schemas.microsoft.com/office/powerpoint/2010/main" val="1467498070"/>
              </p:ext>
            </p:extLst>
          </p:nvPr>
        </p:nvGraphicFramePr>
        <p:xfrm>
          <a:off x="990600" y="4572000"/>
          <a:ext cx="7442200" cy="923925"/>
        </p:xfrm>
        <a:graphic>
          <a:graphicData uri="http://schemas.openxmlformats.org/presentationml/2006/ole">
            <mc:AlternateContent xmlns:mc="http://schemas.openxmlformats.org/markup-compatibility/2006">
              <mc:Choice xmlns:v="urn:schemas-microsoft-com:vml" Requires="v">
                <p:oleObj spid="_x0000_s72797" name="Equation" r:id="rId3" imgW="3479800" imgH="431800" progId="Equation.3">
                  <p:embed/>
                </p:oleObj>
              </mc:Choice>
              <mc:Fallback>
                <p:oleObj name="Equation" r:id="rId3" imgW="3479800" imgH="431800" progId="Equation.3">
                  <p:embed/>
                  <p:pic>
                    <p:nvPicPr>
                      <p:cNvPr id="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600" y="4572000"/>
                        <a:ext cx="7442200" cy="9239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05155">
                                            <p:txEl>
                                              <p:pRg st="1" end="1"/>
                                            </p:txEl>
                                          </p:spTgt>
                                        </p:tgtEl>
                                        <p:attrNameLst>
                                          <p:attrName>style.visibility</p:attrName>
                                        </p:attrNameLst>
                                      </p:cBhvr>
                                      <p:to>
                                        <p:strVal val="visible"/>
                                      </p:to>
                                    </p:set>
                                    <p:anim calcmode="lin" valueType="num">
                                      <p:cBhvr additive="base">
                                        <p:cTn id="7" dur="500" fill="hold"/>
                                        <p:tgtEl>
                                          <p:spTgt spid="305155">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0515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05155">
                                            <p:txEl>
                                              <p:pRg st="2" end="2"/>
                                            </p:txEl>
                                          </p:spTgt>
                                        </p:tgtEl>
                                        <p:attrNameLst>
                                          <p:attrName>style.visibility</p:attrName>
                                        </p:attrNameLst>
                                      </p:cBhvr>
                                      <p:to>
                                        <p:strVal val="visible"/>
                                      </p:to>
                                    </p:set>
                                    <p:anim calcmode="lin" valueType="num">
                                      <p:cBhvr additive="base">
                                        <p:cTn id="13" dur="500" fill="hold"/>
                                        <p:tgtEl>
                                          <p:spTgt spid="305155">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0515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05155">
                                            <p:txEl>
                                              <p:pRg st="3" end="3"/>
                                            </p:txEl>
                                          </p:spTgt>
                                        </p:tgtEl>
                                        <p:attrNameLst>
                                          <p:attrName>style.visibility</p:attrName>
                                        </p:attrNameLst>
                                      </p:cBhvr>
                                      <p:to>
                                        <p:strVal val="visible"/>
                                      </p:to>
                                    </p:set>
                                    <p:anim calcmode="lin" valueType="num">
                                      <p:cBhvr additive="base">
                                        <p:cTn id="19" dur="500" fill="hold"/>
                                        <p:tgtEl>
                                          <p:spTgt spid="305155">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0515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05155">
                                            <p:txEl>
                                              <p:pRg st="4" end="4"/>
                                            </p:txEl>
                                          </p:spTgt>
                                        </p:tgtEl>
                                        <p:attrNameLst>
                                          <p:attrName>style.visibility</p:attrName>
                                        </p:attrNameLst>
                                      </p:cBhvr>
                                      <p:to>
                                        <p:strVal val="visible"/>
                                      </p:to>
                                    </p:set>
                                    <p:anim calcmode="lin" valueType="num">
                                      <p:cBhvr additive="base">
                                        <p:cTn id="25" dur="500" fill="hold"/>
                                        <p:tgtEl>
                                          <p:spTgt spid="305155">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05155">
                                            <p:txEl>
                                              <p:pRg st="4" end="4"/>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305158"/>
                                        </p:tgtEl>
                                        <p:attrNameLst>
                                          <p:attrName>style.visibility</p:attrName>
                                        </p:attrNameLst>
                                      </p:cBhvr>
                                      <p:to>
                                        <p:strVal val="visible"/>
                                      </p:to>
                                    </p:set>
                                    <p:anim calcmode="lin" valueType="num">
                                      <p:cBhvr additive="base">
                                        <p:cTn id="29" dur="500" fill="hold"/>
                                        <p:tgtEl>
                                          <p:spTgt spid="305158"/>
                                        </p:tgtEl>
                                        <p:attrNameLst>
                                          <p:attrName>ppt_x</p:attrName>
                                        </p:attrNameLst>
                                      </p:cBhvr>
                                      <p:tavLst>
                                        <p:tav tm="0">
                                          <p:val>
                                            <p:strVal val="#ppt_x"/>
                                          </p:val>
                                        </p:tav>
                                        <p:tav tm="100000">
                                          <p:val>
                                            <p:strVal val="#ppt_x"/>
                                          </p:val>
                                        </p:tav>
                                      </p:tavLst>
                                    </p:anim>
                                    <p:anim calcmode="lin" valueType="num">
                                      <p:cBhvr additive="base">
                                        <p:cTn id="30" dur="500" fill="hold"/>
                                        <p:tgtEl>
                                          <p:spTgt spid="30515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5155"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Slide Number Placeholder 3"/>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90000"/>
              <a:buFont typeface="Wingdings" panose="05000000000000000000" pitchFamily="2" charset="2"/>
              <a:buChar char="n"/>
              <a:defRPr sz="2800">
                <a:solidFill>
                  <a:schemeClr val="tx1"/>
                </a:solidFill>
                <a:latin typeface="Arial" panose="020B0604020202020204" pitchFamily="34" charset="0"/>
              </a:defRPr>
            </a:lvl1pPr>
            <a:lvl2pPr marL="742950" indent="-285750">
              <a:spcBef>
                <a:spcPct val="20000"/>
              </a:spcBef>
              <a:buClr>
                <a:schemeClr val="accent1"/>
              </a:buClr>
              <a:buSzPct val="75000"/>
              <a:buFont typeface="Wingdings" panose="05000000000000000000" pitchFamily="2" charset="2"/>
              <a:buChar char="n"/>
              <a:defRPr sz="2600">
                <a:solidFill>
                  <a:schemeClr val="tx1"/>
                </a:solidFill>
                <a:latin typeface="Arial" panose="020B0604020202020204" pitchFamily="34" charset="0"/>
              </a:defRPr>
            </a:lvl2pPr>
            <a:lvl3pPr marL="1143000" indent="-228600">
              <a:spcBef>
                <a:spcPct val="20000"/>
              </a:spcBef>
              <a:buClr>
                <a:schemeClr val="folHlink"/>
              </a:buClr>
              <a:buSzPct val="55000"/>
              <a:buFont typeface="Wingdings" panose="05000000000000000000" pitchFamily="2" charset="2"/>
              <a:buChar char="n"/>
              <a:defRPr sz="2300">
                <a:solidFill>
                  <a:schemeClr val="tx1"/>
                </a:solidFill>
                <a:latin typeface="Arial" panose="020B0604020202020204" pitchFamily="34" charset="0"/>
              </a:defRPr>
            </a:lvl3pPr>
            <a:lvl4pPr marL="16002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FontTx/>
              <a:buNone/>
            </a:pPr>
            <a:fld id="{8F5342F3-6DA1-4BDC-B2C2-A055C5B30CB7}" type="slidenum">
              <a:rPr lang="en-US" altLang="en-US" sz="1000"/>
              <a:pPr>
                <a:spcBef>
                  <a:spcPct val="0"/>
                </a:spcBef>
                <a:buClrTx/>
                <a:buSzTx/>
                <a:buFontTx/>
                <a:buNone/>
              </a:pPr>
              <a:t>9</a:t>
            </a:fld>
            <a:endParaRPr lang="en-US" altLang="en-US" sz="1000"/>
          </a:p>
        </p:txBody>
      </p:sp>
      <p:sp>
        <p:nvSpPr>
          <p:cNvPr id="14339" name="Text Box 2"/>
          <p:cNvSpPr txBox="1">
            <a:spLocks noChangeArrowheads="1"/>
          </p:cNvSpPr>
          <p:nvPr/>
        </p:nvSpPr>
        <p:spPr bwMode="auto">
          <a:xfrm>
            <a:off x="609600" y="457200"/>
            <a:ext cx="8229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90000"/>
              <a:buFont typeface="Wingdings" panose="05000000000000000000" pitchFamily="2" charset="2"/>
              <a:buChar char="n"/>
              <a:defRPr sz="2800">
                <a:solidFill>
                  <a:schemeClr val="tx1"/>
                </a:solidFill>
                <a:latin typeface="Arial" panose="020B0604020202020204" pitchFamily="34" charset="0"/>
              </a:defRPr>
            </a:lvl1pPr>
            <a:lvl2pPr marL="742950" indent="-285750">
              <a:spcBef>
                <a:spcPct val="20000"/>
              </a:spcBef>
              <a:buClr>
                <a:schemeClr val="accent1"/>
              </a:buClr>
              <a:buSzPct val="75000"/>
              <a:buFont typeface="Wingdings" panose="05000000000000000000" pitchFamily="2" charset="2"/>
              <a:buChar char="n"/>
              <a:defRPr sz="2600">
                <a:solidFill>
                  <a:schemeClr val="tx1"/>
                </a:solidFill>
                <a:latin typeface="Arial" panose="020B0604020202020204" pitchFamily="34" charset="0"/>
              </a:defRPr>
            </a:lvl2pPr>
            <a:lvl3pPr marL="1143000" indent="-228600">
              <a:spcBef>
                <a:spcPct val="20000"/>
              </a:spcBef>
              <a:buClr>
                <a:schemeClr val="folHlink"/>
              </a:buClr>
              <a:buSzPct val="55000"/>
              <a:buFont typeface="Wingdings" panose="05000000000000000000" pitchFamily="2" charset="2"/>
              <a:buChar char="n"/>
              <a:defRPr sz="2300">
                <a:solidFill>
                  <a:schemeClr val="tx1"/>
                </a:solidFill>
                <a:latin typeface="Arial" panose="020B0604020202020204" pitchFamily="34" charset="0"/>
              </a:defRPr>
            </a:lvl3pPr>
            <a:lvl4pPr marL="16002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9pPr>
          </a:lstStyle>
          <a:p>
            <a:pPr>
              <a:spcBef>
                <a:spcPct val="50000"/>
              </a:spcBef>
              <a:buClrTx/>
              <a:buSzTx/>
              <a:buFontTx/>
              <a:buNone/>
            </a:pPr>
            <a:endParaRPr lang="en-AU" altLang="en-US" sz="2400">
              <a:latin typeface="Times New Roman" panose="02020603050405020304" pitchFamily="18" charset="0"/>
            </a:endParaRPr>
          </a:p>
        </p:txBody>
      </p:sp>
      <p:sp>
        <p:nvSpPr>
          <p:cNvPr id="14340" name="Text Box 3"/>
          <p:cNvSpPr txBox="1">
            <a:spLocks noChangeArrowheads="1"/>
          </p:cNvSpPr>
          <p:nvPr/>
        </p:nvSpPr>
        <p:spPr bwMode="auto">
          <a:xfrm>
            <a:off x="762000" y="623888"/>
            <a:ext cx="83820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90000"/>
              <a:buFont typeface="Wingdings" panose="05000000000000000000" pitchFamily="2" charset="2"/>
              <a:buChar char="n"/>
              <a:defRPr sz="2800">
                <a:solidFill>
                  <a:schemeClr val="tx1"/>
                </a:solidFill>
                <a:latin typeface="Arial" panose="020B0604020202020204" pitchFamily="34" charset="0"/>
              </a:defRPr>
            </a:lvl1pPr>
            <a:lvl2pPr marL="742950" indent="-285750">
              <a:spcBef>
                <a:spcPct val="20000"/>
              </a:spcBef>
              <a:buClr>
                <a:schemeClr val="accent1"/>
              </a:buClr>
              <a:buSzPct val="75000"/>
              <a:buFont typeface="Wingdings" panose="05000000000000000000" pitchFamily="2" charset="2"/>
              <a:buChar char="n"/>
              <a:defRPr sz="2600">
                <a:solidFill>
                  <a:schemeClr val="tx1"/>
                </a:solidFill>
                <a:latin typeface="Arial" panose="020B0604020202020204" pitchFamily="34" charset="0"/>
              </a:defRPr>
            </a:lvl2pPr>
            <a:lvl3pPr marL="1143000" indent="-228600">
              <a:spcBef>
                <a:spcPct val="20000"/>
              </a:spcBef>
              <a:buClr>
                <a:schemeClr val="folHlink"/>
              </a:buClr>
              <a:buSzPct val="55000"/>
              <a:buFont typeface="Wingdings" panose="05000000000000000000" pitchFamily="2" charset="2"/>
              <a:buChar char="n"/>
              <a:defRPr sz="2300">
                <a:solidFill>
                  <a:schemeClr val="tx1"/>
                </a:solidFill>
                <a:latin typeface="Arial" panose="020B0604020202020204" pitchFamily="34" charset="0"/>
              </a:defRPr>
            </a:lvl3pPr>
            <a:lvl4pPr marL="16002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9pPr>
          </a:lstStyle>
          <a:p>
            <a:pPr>
              <a:spcBef>
                <a:spcPct val="50000"/>
              </a:spcBef>
              <a:buClrTx/>
              <a:buSzTx/>
              <a:buFontTx/>
              <a:buNone/>
            </a:pPr>
            <a:r>
              <a:rPr lang="en-US" altLang="en-US" b="1">
                <a:latin typeface="Times New Roman" panose="02020603050405020304" pitchFamily="18" charset="0"/>
              </a:rPr>
              <a:t>Reasons for not using existing serial machines</a:t>
            </a:r>
            <a:endParaRPr lang="en-US" altLang="en-US">
              <a:latin typeface="Times New Roman" panose="02020603050405020304" pitchFamily="18" charset="0"/>
            </a:endParaRPr>
          </a:p>
        </p:txBody>
      </p:sp>
      <p:sp>
        <p:nvSpPr>
          <p:cNvPr id="14341" name="Rectangle 4"/>
          <p:cNvSpPr>
            <a:spLocks noChangeArrowheads="1"/>
          </p:cNvSpPr>
          <p:nvPr/>
        </p:nvSpPr>
        <p:spPr bwMode="auto">
          <a:xfrm>
            <a:off x="762000" y="1676400"/>
            <a:ext cx="8382000" cy="3046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marL="176213" indent="-176213">
              <a:spcBef>
                <a:spcPct val="20000"/>
              </a:spcBef>
              <a:buClr>
                <a:schemeClr val="folHlink"/>
              </a:buClr>
              <a:buSzPct val="90000"/>
              <a:buFont typeface="Wingdings" panose="05000000000000000000" pitchFamily="2" charset="2"/>
              <a:buChar char="n"/>
              <a:defRPr sz="2800">
                <a:solidFill>
                  <a:schemeClr val="tx1"/>
                </a:solidFill>
                <a:latin typeface="Arial" panose="020B0604020202020204" pitchFamily="34" charset="0"/>
              </a:defRPr>
            </a:lvl1pPr>
            <a:lvl2pPr>
              <a:spcBef>
                <a:spcPct val="20000"/>
              </a:spcBef>
              <a:buClr>
                <a:schemeClr val="accent1"/>
              </a:buClr>
              <a:buSzPct val="75000"/>
              <a:buFont typeface="Wingdings" panose="05000000000000000000" pitchFamily="2" charset="2"/>
              <a:buChar char="n"/>
              <a:defRPr sz="2600">
                <a:solidFill>
                  <a:schemeClr val="tx1"/>
                </a:solidFill>
                <a:latin typeface="Arial" panose="020B0604020202020204" pitchFamily="34" charset="0"/>
              </a:defRPr>
            </a:lvl2pPr>
            <a:lvl3pPr marL="987425" indent="-176213">
              <a:spcBef>
                <a:spcPct val="20000"/>
              </a:spcBef>
              <a:buClr>
                <a:schemeClr val="folHlink"/>
              </a:buClr>
              <a:buSzPct val="55000"/>
              <a:buFont typeface="Wingdings" panose="05000000000000000000" pitchFamily="2" charset="2"/>
              <a:buChar char="n"/>
              <a:defRPr sz="2300">
                <a:solidFill>
                  <a:schemeClr val="tx1"/>
                </a:solidFill>
                <a:latin typeface="Arial" panose="020B0604020202020204" pitchFamily="34" charset="0"/>
              </a:defRPr>
            </a:lvl3pPr>
            <a:lvl4pPr marL="16002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Char char="•"/>
            </a:pPr>
            <a:r>
              <a:rPr lang="en-US" altLang="en-US" sz="2400" dirty="0">
                <a:latin typeface="Times New Roman" panose="02020603050405020304" pitchFamily="18" charset="0"/>
              </a:rPr>
              <a:t> May not be able to reach the solution </a:t>
            </a:r>
            <a:r>
              <a:rPr lang="en-US" altLang="en-US" sz="2400" b="1" dirty="0">
                <a:latin typeface="Times New Roman" panose="02020603050405020304" pitchFamily="18" charset="0"/>
              </a:rPr>
              <a:t>within a reasonable amount of time</a:t>
            </a:r>
            <a:r>
              <a:rPr lang="en-US" altLang="en-US" sz="2400" dirty="0">
                <a:latin typeface="Times New Roman" panose="02020603050405020304" pitchFamily="18" charset="0"/>
              </a:rPr>
              <a:t> if using a single Von Neumann machine.</a:t>
            </a:r>
          </a:p>
          <a:p>
            <a:pPr eaLnBrk="1" hangingPunct="1">
              <a:spcBef>
                <a:spcPct val="0"/>
              </a:spcBef>
              <a:buClrTx/>
              <a:buSzTx/>
              <a:buFontTx/>
              <a:buNone/>
            </a:pPr>
            <a:endParaRPr lang="en-US" altLang="en-US" sz="2400" dirty="0">
              <a:latin typeface="Times New Roman" panose="02020603050405020304" pitchFamily="18" charset="0"/>
            </a:endParaRPr>
          </a:p>
          <a:p>
            <a:pPr eaLnBrk="1" hangingPunct="1">
              <a:spcBef>
                <a:spcPct val="0"/>
              </a:spcBef>
              <a:buClrTx/>
              <a:buSzTx/>
              <a:buFontTx/>
              <a:buChar char="•"/>
            </a:pPr>
            <a:r>
              <a:rPr lang="en-US" altLang="en-US" sz="2400" dirty="0">
                <a:latin typeface="Times New Roman" panose="02020603050405020304" pitchFamily="18" charset="0"/>
              </a:rPr>
              <a:t> The </a:t>
            </a:r>
            <a:r>
              <a:rPr lang="en-US" altLang="en-US" sz="2400" b="1" dirty="0">
                <a:latin typeface="Times New Roman" panose="02020603050405020304" pitchFamily="18" charset="0"/>
              </a:rPr>
              <a:t>limits</a:t>
            </a:r>
            <a:r>
              <a:rPr lang="en-US" altLang="en-US" sz="2400" dirty="0">
                <a:latin typeface="Times New Roman" panose="02020603050405020304" pitchFamily="18" charset="0"/>
              </a:rPr>
              <a:t> imposed by both:</a:t>
            </a:r>
          </a:p>
          <a:p>
            <a:pPr lvl="1" eaLnBrk="1" hangingPunct="1">
              <a:spcBef>
                <a:spcPct val="0"/>
              </a:spcBef>
              <a:buClrTx/>
              <a:buSzTx/>
              <a:buFont typeface="Wingdings" panose="05000000000000000000" pitchFamily="2" charset="2"/>
              <a:buChar char="Ø"/>
            </a:pPr>
            <a:r>
              <a:rPr lang="en-US" altLang="en-US" sz="2400" dirty="0">
                <a:latin typeface="Times New Roman" panose="02020603050405020304" pitchFamily="18" charset="0"/>
              </a:rPr>
              <a:t> Physical constraints such as the speed of light </a:t>
            </a:r>
          </a:p>
          <a:p>
            <a:pPr lvl="1" eaLnBrk="1" hangingPunct="1">
              <a:spcBef>
                <a:spcPct val="0"/>
              </a:spcBef>
              <a:buClrTx/>
              <a:buSzTx/>
              <a:buFont typeface="Wingdings" panose="05000000000000000000" pitchFamily="2" charset="2"/>
              <a:buChar char="Ø"/>
            </a:pPr>
            <a:r>
              <a:rPr lang="en-US" altLang="en-US" sz="2400" dirty="0">
                <a:latin typeface="Times New Roman" panose="02020603050405020304" pitchFamily="18" charset="0"/>
              </a:rPr>
              <a:t> Cost of designing and manufacturing new chips.  </a:t>
            </a:r>
          </a:p>
          <a:p>
            <a:pPr lvl="2" eaLnBrk="1" hangingPunct="1">
              <a:spcBef>
                <a:spcPct val="0"/>
              </a:spcBef>
              <a:buClrTx/>
              <a:buSzTx/>
              <a:buFontTx/>
              <a:buChar char="-"/>
            </a:pPr>
            <a:r>
              <a:rPr lang="en-US" altLang="en-US" sz="2400" dirty="0">
                <a:latin typeface="Times New Roman" panose="02020603050405020304" pitchFamily="18" charset="0"/>
              </a:rPr>
              <a:t>Current speed of chips - may reach a few billion Hz but will not grow enormously beyond that.</a:t>
            </a: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Slide Number Placeholder 5"/>
          <p:cNvSpPr txBox="1">
            <a:spLocks noGrp="1"/>
          </p:cNvSpPr>
          <p:nvPr/>
        </p:nvSpPr>
        <p:spPr bwMode="auto">
          <a:xfrm>
            <a:off x="67818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90000"/>
              <a:buFont typeface="Wingdings" panose="05000000000000000000" pitchFamily="2" charset="2"/>
              <a:buChar char="n"/>
              <a:defRPr sz="2800">
                <a:solidFill>
                  <a:schemeClr val="tx1"/>
                </a:solidFill>
                <a:latin typeface="Arial" panose="020B0604020202020204" pitchFamily="34" charset="0"/>
              </a:defRPr>
            </a:lvl1pPr>
            <a:lvl2pPr marL="742950" indent="-285750">
              <a:spcBef>
                <a:spcPct val="20000"/>
              </a:spcBef>
              <a:buClr>
                <a:schemeClr val="accent1"/>
              </a:buClr>
              <a:buSzPct val="75000"/>
              <a:buFont typeface="Wingdings" panose="05000000000000000000" pitchFamily="2" charset="2"/>
              <a:buChar char="n"/>
              <a:defRPr sz="2600">
                <a:solidFill>
                  <a:schemeClr val="tx1"/>
                </a:solidFill>
                <a:latin typeface="Arial" panose="020B0604020202020204" pitchFamily="34" charset="0"/>
              </a:defRPr>
            </a:lvl2pPr>
            <a:lvl3pPr marL="1143000" indent="-228600">
              <a:spcBef>
                <a:spcPct val="20000"/>
              </a:spcBef>
              <a:buClr>
                <a:schemeClr val="folHlink"/>
              </a:buClr>
              <a:buSzPct val="55000"/>
              <a:buFont typeface="Wingdings" panose="05000000000000000000" pitchFamily="2" charset="2"/>
              <a:buChar char="n"/>
              <a:defRPr sz="2300">
                <a:solidFill>
                  <a:schemeClr val="tx1"/>
                </a:solidFill>
                <a:latin typeface="Arial" panose="020B0604020202020204" pitchFamily="34" charset="0"/>
              </a:defRPr>
            </a:lvl3pPr>
            <a:lvl4pPr marL="16002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9pPr>
          </a:lstStyle>
          <a:p>
            <a:pPr algn="r" eaLnBrk="1" hangingPunct="1">
              <a:spcBef>
                <a:spcPct val="0"/>
              </a:spcBef>
              <a:buClrTx/>
              <a:buSzTx/>
              <a:buFontTx/>
              <a:buNone/>
            </a:pPr>
            <a:fld id="{F836AC9C-42BD-4218-BBD9-D8A4EDD11A12}" type="slidenum">
              <a:rPr lang="en-US" altLang="en-US" sz="1000"/>
              <a:pPr algn="r" eaLnBrk="1" hangingPunct="1">
                <a:spcBef>
                  <a:spcPct val="0"/>
                </a:spcBef>
                <a:buClrTx/>
                <a:buSzTx/>
                <a:buFontTx/>
                <a:buNone/>
              </a:pPr>
              <a:t>90</a:t>
            </a:fld>
            <a:endParaRPr lang="en-US" altLang="en-US" sz="1000"/>
          </a:p>
        </p:txBody>
      </p:sp>
      <p:sp>
        <p:nvSpPr>
          <p:cNvPr id="51203" name="Rectangle 4"/>
          <p:cNvSpPr>
            <a:spLocks noChangeArrowheads="1"/>
          </p:cNvSpPr>
          <p:nvPr/>
        </p:nvSpPr>
        <p:spPr bwMode="auto">
          <a:xfrm>
            <a:off x="609600" y="2819400"/>
            <a:ext cx="844968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folHlink"/>
              </a:buClr>
              <a:buSzPct val="90000"/>
              <a:buFont typeface="Wingdings" panose="05000000000000000000" pitchFamily="2" charset="2"/>
              <a:buChar char="n"/>
              <a:defRPr sz="2800">
                <a:solidFill>
                  <a:schemeClr val="tx1"/>
                </a:solidFill>
                <a:latin typeface="Arial" panose="020B0604020202020204" pitchFamily="34" charset="0"/>
              </a:defRPr>
            </a:lvl1pPr>
            <a:lvl2pPr marL="742950" indent="-285750">
              <a:spcBef>
                <a:spcPct val="20000"/>
              </a:spcBef>
              <a:buClr>
                <a:schemeClr val="accent1"/>
              </a:buClr>
              <a:buSzPct val="75000"/>
              <a:buFont typeface="Wingdings" panose="05000000000000000000" pitchFamily="2" charset="2"/>
              <a:buChar char="n"/>
              <a:defRPr sz="2600">
                <a:solidFill>
                  <a:schemeClr val="tx1"/>
                </a:solidFill>
                <a:latin typeface="Arial" panose="020B0604020202020204" pitchFamily="34" charset="0"/>
              </a:defRPr>
            </a:lvl2pPr>
            <a:lvl3pPr marL="1143000" indent="-228600">
              <a:spcBef>
                <a:spcPct val="20000"/>
              </a:spcBef>
              <a:buClr>
                <a:schemeClr val="folHlink"/>
              </a:buClr>
              <a:buSzPct val="55000"/>
              <a:buFont typeface="Wingdings" panose="05000000000000000000" pitchFamily="2" charset="2"/>
              <a:buChar char="n"/>
              <a:defRPr sz="2300">
                <a:solidFill>
                  <a:schemeClr val="tx1"/>
                </a:solidFill>
                <a:latin typeface="Arial" panose="020B0604020202020204" pitchFamily="34" charset="0"/>
              </a:defRPr>
            </a:lvl3pPr>
            <a:lvl4pPr marL="16002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None/>
            </a:pPr>
            <a:r>
              <a:rPr lang="en-US" altLang="en-US" b="1" dirty="0">
                <a:latin typeface="Times New Roman" panose="02020603050405020304" pitchFamily="18" charset="0"/>
              </a:rPr>
              <a:t>5. Parallel vs. distributed vs. asynchronous computing</a:t>
            </a:r>
          </a:p>
        </p:txBody>
      </p:sp>
    </p:spTree>
    <p:extLst>
      <p:ext uri="{BB962C8B-B14F-4D97-AF65-F5344CB8AC3E}">
        <p14:creationId xmlns:p14="http://schemas.microsoft.com/office/powerpoint/2010/main" val="320545625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1" name="Rectangle 2"/>
          <p:cNvSpPr txBox="1">
            <a:spLocks noChangeArrowheads="1"/>
          </p:cNvSpPr>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a:bodyPr>
          <a:lstStyle>
            <a:lvl1pPr>
              <a:spcBef>
                <a:spcPct val="20000"/>
              </a:spcBef>
              <a:buClr>
                <a:schemeClr val="folHlink"/>
              </a:buClr>
              <a:buSzPct val="90000"/>
              <a:buFont typeface="Wingdings" panose="05000000000000000000" pitchFamily="2" charset="2"/>
              <a:buChar char="n"/>
              <a:defRPr sz="2800">
                <a:solidFill>
                  <a:schemeClr val="tx1"/>
                </a:solidFill>
                <a:latin typeface="Arial" panose="020B0604020202020204" pitchFamily="34" charset="0"/>
              </a:defRPr>
            </a:lvl1pPr>
            <a:lvl2pPr marL="742950" indent="-285750">
              <a:spcBef>
                <a:spcPct val="20000"/>
              </a:spcBef>
              <a:buClr>
                <a:schemeClr val="accent1"/>
              </a:buClr>
              <a:buSzPct val="75000"/>
              <a:buFont typeface="Wingdings" panose="05000000000000000000" pitchFamily="2" charset="2"/>
              <a:buChar char="n"/>
              <a:defRPr sz="2600">
                <a:solidFill>
                  <a:schemeClr val="tx1"/>
                </a:solidFill>
                <a:latin typeface="Arial" panose="020B0604020202020204" pitchFamily="34" charset="0"/>
              </a:defRPr>
            </a:lvl2pPr>
            <a:lvl3pPr marL="1143000" indent="-228600">
              <a:spcBef>
                <a:spcPct val="20000"/>
              </a:spcBef>
              <a:buClr>
                <a:schemeClr val="folHlink"/>
              </a:buClr>
              <a:buSzPct val="55000"/>
              <a:buFont typeface="Wingdings" panose="05000000000000000000" pitchFamily="2" charset="2"/>
              <a:buChar char="n"/>
              <a:defRPr sz="2300">
                <a:solidFill>
                  <a:schemeClr val="tx1"/>
                </a:solidFill>
                <a:latin typeface="Arial" panose="020B0604020202020204" pitchFamily="34" charset="0"/>
              </a:defRPr>
            </a:lvl3pPr>
            <a:lvl4pPr marL="16002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9pPr>
          </a:lstStyle>
          <a:p>
            <a:pPr algn="ctr">
              <a:spcBef>
                <a:spcPct val="0"/>
              </a:spcBef>
              <a:spcAft>
                <a:spcPts val="600"/>
              </a:spcAft>
              <a:buClrTx/>
              <a:buSzTx/>
              <a:buFontTx/>
              <a:buNone/>
            </a:pPr>
            <a:r>
              <a:rPr lang="en-US" altLang="en-US" sz="2000" b="1" dirty="0">
                <a:solidFill>
                  <a:schemeClr val="tx2"/>
                </a:solidFill>
                <a:latin typeface="+mj-lt"/>
                <a:ea typeface="ＭＳ Ｐゴシック" charset="-128"/>
              </a:rPr>
              <a:t>Parallel vs. Distributed computing</a:t>
            </a:r>
          </a:p>
        </p:txBody>
      </p:sp>
      <p:sp>
        <p:nvSpPr>
          <p:cNvPr id="73730" name="Slide Number Placeholder 2"/>
          <p:cNvSpPr>
            <a:spLocks noGrp="1"/>
          </p:cNvSpPr>
          <p:nvPr>
            <p:ph type="sldNum" sz="quarter" idx="11"/>
          </p:nvPr>
        </p:nvSpPr>
        <p:spPr>
          <a:xfrm>
            <a:off x="6553200" y="6245225"/>
            <a:ext cx="2133600" cy="476250"/>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a:spcBef>
                <a:spcPct val="20000"/>
              </a:spcBef>
              <a:buClr>
                <a:schemeClr val="folHlink"/>
              </a:buClr>
              <a:buSzPct val="90000"/>
              <a:buFont typeface="Wingdings" panose="05000000000000000000" pitchFamily="2" charset="2"/>
              <a:buChar char="n"/>
              <a:defRPr sz="2800">
                <a:solidFill>
                  <a:schemeClr val="tx1"/>
                </a:solidFill>
                <a:latin typeface="Arial" panose="020B0604020202020204" pitchFamily="34" charset="0"/>
              </a:defRPr>
            </a:lvl1pPr>
            <a:lvl2pPr marL="742950" indent="-285750">
              <a:spcBef>
                <a:spcPct val="20000"/>
              </a:spcBef>
              <a:buClr>
                <a:schemeClr val="accent1"/>
              </a:buClr>
              <a:buSzPct val="75000"/>
              <a:buFont typeface="Wingdings" panose="05000000000000000000" pitchFamily="2" charset="2"/>
              <a:buChar char="n"/>
              <a:defRPr sz="2600">
                <a:solidFill>
                  <a:schemeClr val="tx1"/>
                </a:solidFill>
                <a:latin typeface="Arial" panose="020B0604020202020204" pitchFamily="34" charset="0"/>
              </a:defRPr>
            </a:lvl2pPr>
            <a:lvl3pPr marL="1143000" indent="-228600">
              <a:spcBef>
                <a:spcPct val="20000"/>
              </a:spcBef>
              <a:buClr>
                <a:schemeClr val="folHlink"/>
              </a:buClr>
              <a:buSzPct val="55000"/>
              <a:buFont typeface="Wingdings" panose="05000000000000000000" pitchFamily="2" charset="2"/>
              <a:buChar char="n"/>
              <a:defRPr sz="2300">
                <a:solidFill>
                  <a:schemeClr val="tx1"/>
                </a:solidFill>
                <a:latin typeface="Arial" panose="020B0604020202020204" pitchFamily="34" charset="0"/>
              </a:defRPr>
            </a:lvl3pPr>
            <a:lvl4pPr marL="16002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spcAft>
                <a:spcPts val="600"/>
              </a:spcAft>
              <a:buClrTx/>
              <a:buSzTx/>
              <a:buFontTx/>
              <a:buNone/>
            </a:pPr>
            <a:fld id="{83A34E96-61FC-49EB-AB6F-0BEB1FE2BD67}" type="slidenum">
              <a:rPr lang="en-US" altLang="en-US" sz="1400" kern="1200">
                <a:latin typeface="Arial" panose="020B0604020202020204" pitchFamily="34" charset="0"/>
                <a:ea typeface="+mn-ea"/>
                <a:cs typeface="+mn-cs"/>
              </a:rPr>
              <a:pPr>
                <a:spcBef>
                  <a:spcPct val="0"/>
                </a:spcBef>
                <a:spcAft>
                  <a:spcPts val="600"/>
                </a:spcAft>
                <a:buClrTx/>
                <a:buSzTx/>
                <a:buFontTx/>
                <a:buNone/>
              </a:pPr>
              <a:t>91</a:t>
            </a:fld>
            <a:endParaRPr lang="en-US" altLang="en-US" sz="1400" kern="1200">
              <a:latin typeface="Arial" panose="020B0604020202020204" pitchFamily="34" charset="0"/>
              <a:ea typeface="+mn-ea"/>
              <a:cs typeface="+mn-cs"/>
            </a:endParaRPr>
          </a:p>
        </p:txBody>
      </p:sp>
      <p:graphicFrame>
        <p:nvGraphicFramePr>
          <p:cNvPr id="2" name="Table 1">
            <a:extLst>
              <a:ext uri="{FF2B5EF4-FFF2-40B4-BE49-F238E27FC236}">
                <a16:creationId xmlns:a16="http://schemas.microsoft.com/office/drawing/2014/main" id="{AA1C421F-2362-4166-BFF7-4F874D416B77}"/>
              </a:ext>
            </a:extLst>
          </p:cNvPr>
          <p:cNvGraphicFramePr>
            <a:graphicFrameLocks noGrp="1"/>
          </p:cNvGraphicFramePr>
          <p:nvPr>
            <p:extLst>
              <p:ext uri="{D42A27DB-BD31-4B8C-83A1-F6EECF244321}">
                <p14:modId xmlns:p14="http://schemas.microsoft.com/office/powerpoint/2010/main" val="3183487952"/>
              </p:ext>
            </p:extLst>
          </p:nvPr>
        </p:nvGraphicFramePr>
        <p:xfrm>
          <a:off x="457200" y="1448530"/>
          <a:ext cx="8229601" cy="3984148"/>
        </p:xfrm>
        <a:graphic>
          <a:graphicData uri="http://schemas.openxmlformats.org/drawingml/2006/table">
            <a:tbl>
              <a:tblPr firstRow="1" bandRow="1"/>
              <a:tblGrid>
                <a:gridCol w="727639">
                  <a:extLst>
                    <a:ext uri="{9D8B030D-6E8A-4147-A177-3AD203B41FA5}">
                      <a16:colId xmlns:a16="http://schemas.microsoft.com/office/drawing/2014/main" val="2557819358"/>
                    </a:ext>
                  </a:extLst>
                </a:gridCol>
                <a:gridCol w="3587339">
                  <a:extLst>
                    <a:ext uri="{9D8B030D-6E8A-4147-A177-3AD203B41FA5}">
                      <a16:colId xmlns:a16="http://schemas.microsoft.com/office/drawing/2014/main" val="596876330"/>
                    </a:ext>
                  </a:extLst>
                </a:gridCol>
                <a:gridCol w="3914623">
                  <a:extLst>
                    <a:ext uri="{9D8B030D-6E8A-4147-A177-3AD203B41FA5}">
                      <a16:colId xmlns:a16="http://schemas.microsoft.com/office/drawing/2014/main" val="1897248465"/>
                    </a:ext>
                  </a:extLst>
                </a:gridCol>
              </a:tblGrid>
              <a:tr h="360976">
                <a:tc>
                  <a:txBody>
                    <a:bodyPr/>
                    <a:lstStyle/>
                    <a:p>
                      <a:pPr algn="ctr" fontAlgn="base"/>
                      <a:r>
                        <a:rPr lang="en-MY" sz="1600" b="1" cap="all">
                          <a:solidFill>
                            <a:srgbClr val="000000"/>
                          </a:solidFill>
                          <a:effectLst/>
                        </a:rPr>
                        <a:t>S.NO</a:t>
                      </a:r>
                    </a:p>
                  </a:txBody>
                  <a:tcPr marL="25885" marR="25885" marT="25885" marB="25885" anchor="ctr">
                    <a:lnL>
                      <a:noFill/>
                    </a:lnL>
                    <a:lnR>
                      <a:noFill/>
                    </a:lnR>
                    <a:lnT>
                      <a:noFill/>
                    </a:lnT>
                    <a:lnB w="4763" cap="flat" cmpd="sng" algn="ctr">
                      <a:solidFill>
                        <a:srgbClr val="EDEDED"/>
                      </a:solidFill>
                      <a:prstDash val="solid"/>
                      <a:round/>
                      <a:headEnd type="none" w="med" len="med"/>
                      <a:tailEnd type="none" w="med" len="med"/>
                    </a:lnB>
                    <a:solidFill>
                      <a:srgbClr val="0F9D58"/>
                    </a:solidFill>
                  </a:tcPr>
                </a:tc>
                <a:tc>
                  <a:txBody>
                    <a:bodyPr/>
                    <a:lstStyle/>
                    <a:p>
                      <a:pPr algn="ctr" fontAlgn="base"/>
                      <a:r>
                        <a:rPr lang="en-MY" sz="1600" b="1" cap="all" dirty="0">
                          <a:solidFill>
                            <a:srgbClr val="000000"/>
                          </a:solidFill>
                          <a:effectLst/>
                        </a:rPr>
                        <a:t>PARALLEL COMPUTING</a:t>
                      </a:r>
                    </a:p>
                  </a:txBody>
                  <a:tcPr marL="25885" marR="25885" marT="25885" marB="25885" anchor="ctr">
                    <a:lnL>
                      <a:noFill/>
                    </a:lnL>
                    <a:lnR>
                      <a:noFill/>
                    </a:lnR>
                    <a:lnT>
                      <a:noFill/>
                    </a:lnT>
                    <a:lnB w="4763" cap="flat" cmpd="sng" algn="ctr">
                      <a:solidFill>
                        <a:srgbClr val="EDEDED"/>
                      </a:solidFill>
                      <a:prstDash val="solid"/>
                      <a:round/>
                      <a:headEnd type="none" w="med" len="med"/>
                      <a:tailEnd type="none" w="med" len="med"/>
                    </a:lnB>
                    <a:solidFill>
                      <a:srgbClr val="0F9D58"/>
                    </a:solidFill>
                  </a:tcPr>
                </a:tc>
                <a:tc>
                  <a:txBody>
                    <a:bodyPr/>
                    <a:lstStyle/>
                    <a:p>
                      <a:pPr algn="ctr" fontAlgn="base"/>
                      <a:r>
                        <a:rPr lang="en-MY" sz="1600" b="1" cap="all">
                          <a:solidFill>
                            <a:srgbClr val="000000"/>
                          </a:solidFill>
                          <a:effectLst/>
                        </a:rPr>
                        <a:t>DISTRIBUTED COMPUTING</a:t>
                      </a:r>
                    </a:p>
                  </a:txBody>
                  <a:tcPr marL="25885" marR="25885" marT="25885" marB="25885" anchor="ctr">
                    <a:lnL>
                      <a:noFill/>
                    </a:lnL>
                    <a:lnR>
                      <a:noFill/>
                    </a:lnR>
                    <a:lnT>
                      <a:noFill/>
                    </a:lnT>
                    <a:lnB w="4763" cap="flat" cmpd="sng" algn="ctr">
                      <a:solidFill>
                        <a:srgbClr val="EDEDED"/>
                      </a:solidFill>
                      <a:prstDash val="solid"/>
                      <a:round/>
                      <a:headEnd type="none" w="med" len="med"/>
                      <a:tailEnd type="none" w="med" len="med"/>
                    </a:lnB>
                    <a:solidFill>
                      <a:srgbClr val="0F9D58"/>
                    </a:solidFill>
                  </a:tcPr>
                </a:tc>
                <a:extLst>
                  <a:ext uri="{0D108BD9-81ED-4DB2-BD59-A6C34878D82A}">
                    <a16:rowId xmlns:a16="http://schemas.microsoft.com/office/drawing/2014/main" val="555502088"/>
                  </a:ext>
                </a:extLst>
              </a:tr>
              <a:tr h="603862">
                <a:tc>
                  <a:txBody>
                    <a:bodyPr/>
                    <a:lstStyle/>
                    <a:p>
                      <a:pPr algn="l" fontAlgn="base"/>
                      <a:r>
                        <a:rPr lang="en-MY" sz="1600" b="0">
                          <a:effectLst/>
                        </a:rPr>
                        <a:t>1.</a:t>
                      </a:r>
                    </a:p>
                  </a:txBody>
                  <a:tcPr marL="45297" marR="45297" marT="22648" marB="22648" anchor="ctr">
                    <a:lnL>
                      <a:noFill/>
                    </a:lnL>
                    <a:lnR>
                      <a:noFill/>
                    </a:lnR>
                    <a:lnT w="4763" cap="flat" cmpd="sng" algn="ctr">
                      <a:solidFill>
                        <a:srgbClr val="EDEDED"/>
                      </a:solidFill>
                      <a:prstDash val="solid"/>
                      <a:round/>
                      <a:headEnd type="none" w="med" len="med"/>
                      <a:tailEnd type="none" w="med" len="med"/>
                    </a:lnT>
                    <a:lnB w="4763" cap="flat" cmpd="sng" algn="ctr">
                      <a:solidFill>
                        <a:srgbClr val="EDEDED"/>
                      </a:solidFill>
                      <a:prstDash val="solid"/>
                      <a:round/>
                      <a:headEnd type="none" w="med" len="med"/>
                      <a:tailEnd type="none" w="med" len="med"/>
                    </a:lnB>
                    <a:solidFill>
                      <a:srgbClr val="FFFFFF"/>
                    </a:solidFill>
                  </a:tcPr>
                </a:tc>
                <a:tc>
                  <a:txBody>
                    <a:bodyPr/>
                    <a:lstStyle/>
                    <a:p>
                      <a:pPr algn="l" fontAlgn="base"/>
                      <a:r>
                        <a:rPr lang="en-US" sz="1600" b="0">
                          <a:effectLst/>
                        </a:rPr>
                        <a:t>Many operations are performed simultaneously</a:t>
                      </a:r>
                    </a:p>
                  </a:txBody>
                  <a:tcPr marL="45297" marR="45297" marT="22648" marB="22648" anchor="ctr">
                    <a:lnL>
                      <a:noFill/>
                    </a:lnL>
                    <a:lnR>
                      <a:noFill/>
                    </a:lnR>
                    <a:lnT w="4763" cap="flat" cmpd="sng" algn="ctr">
                      <a:solidFill>
                        <a:srgbClr val="EDEDED"/>
                      </a:solidFill>
                      <a:prstDash val="solid"/>
                      <a:round/>
                      <a:headEnd type="none" w="med" len="med"/>
                      <a:tailEnd type="none" w="med" len="med"/>
                    </a:lnT>
                    <a:lnB w="4763" cap="flat" cmpd="sng" algn="ctr">
                      <a:solidFill>
                        <a:srgbClr val="EDEDED"/>
                      </a:solidFill>
                      <a:prstDash val="solid"/>
                      <a:round/>
                      <a:headEnd type="none" w="med" len="med"/>
                      <a:tailEnd type="none" w="med" len="med"/>
                    </a:lnB>
                    <a:solidFill>
                      <a:srgbClr val="FFFFFF"/>
                    </a:solidFill>
                  </a:tcPr>
                </a:tc>
                <a:tc>
                  <a:txBody>
                    <a:bodyPr/>
                    <a:lstStyle/>
                    <a:p>
                      <a:pPr algn="l" fontAlgn="base"/>
                      <a:r>
                        <a:rPr lang="en-US" sz="1600" b="0">
                          <a:effectLst/>
                        </a:rPr>
                        <a:t>System components are located at different locations</a:t>
                      </a:r>
                    </a:p>
                  </a:txBody>
                  <a:tcPr marL="45297" marR="45297" marT="22648" marB="22648" anchor="ctr">
                    <a:lnL>
                      <a:noFill/>
                    </a:lnL>
                    <a:lnR>
                      <a:noFill/>
                    </a:lnR>
                    <a:lnT w="4763" cap="flat" cmpd="sng" algn="ctr">
                      <a:solidFill>
                        <a:srgbClr val="EDEDED"/>
                      </a:solidFill>
                      <a:prstDash val="solid"/>
                      <a:round/>
                      <a:headEnd type="none" w="med" len="med"/>
                      <a:tailEnd type="none" w="med" len="med"/>
                    </a:lnT>
                    <a:lnB w="4763" cap="flat" cmpd="sng" algn="ctr">
                      <a:solidFill>
                        <a:srgbClr val="EDEDED"/>
                      </a:solidFill>
                      <a:prstDash val="solid"/>
                      <a:round/>
                      <a:headEnd type="none" w="med" len="med"/>
                      <a:tailEnd type="none" w="med" len="med"/>
                    </a:lnB>
                    <a:solidFill>
                      <a:srgbClr val="FFFFFF"/>
                    </a:solidFill>
                  </a:tcPr>
                </a:tc>
                <a:extLst>
                  <a:ext uri="{0D108BD9-81ED-4DB2-BD59-A6C34878D82A}">
                    <a16:rowId xmlns:a16="http://schemas.microsoft.com/office/drawing/2014/main" val="3026692394"/>
                  </a:ext>
                </a:extLst>
              </a:tr>
              <a:tr h="354503">
                <a:tc>
                  <a:txBody>
                    <a:bodyPr/>
                    <a:lstStyle/>
                    <a:p>
                      <a:pPr algn="l" fontAlgn="base"/>
                      <a:r>
                        <a:rPr lang="en-MY" sz="1600" b="0">
                          <a:effectLst/>
                        </a:rPr>
                        <a:t>2.</a:t>
                      </a:r>
                    </a:p>
                  </a:txBody>
                  <a:tcPr marL="45297" marR="45297" marT="22648" marB="22648" anchor="ctr">
                    <a:lnL>
                      <a:noFill/>
                    </a:lnL>
                    <a:lnR>
                      <a:noFill/>
                    </a:lnR>
                    <a:lnT w="4763" cap="flat" cmpd="sng" algn="ctr">
                      <a:solidFill>
                        <a:srgbClr val="EDEDED"/>
                      </a:solidFill>
                      <a:prstDash val="solid"/>
                      <a:round/>
                      <a:headEnd type="none" w="med" len="med"/>
                      <a:tailEnd type="none" w="med" len="med"/>
                    </a:lnT>
                    <a:lnB w="4763" cap="flat" cmpd="sng" algn="ctr">
                      <a:solidFill>
                        <a:srgbClr val="EDEDED"/>
                      </a:solidFill>
                      <a:prstDash val="solid"/>
                      <a:round/>
                      <a:headEnd type="none" w="med" len="med"/>
                      <a:tailEnd type="none" w="med" len="med"/>
                    </a:lnB>
                    <a:solidFill>
                      <a:srgbClr val="FFFFFF"/>
                    </a:solidFill>
                  </a:tcPr>
                </a:tc>
                <a:tc>
                  <a:txBody>
                    <a:bodyPr/>
                    <a:lstStyle/>
                    <a:p>
                      <a:pPr algn="l" fontAlgn="base"/>
                      <a:r>
                        <a:rPr lang="en-MY" sz="1600" b="0">
                          <a:effectLst/>
                        </a:rPr>
                        <a:t>Single computer is required</a:t>
                      </a:r>
                    </a:p>
                  </a:txBody>
                  <a:tcPr marL="45297" marR="45297" marT="22648" marB="22648" anchor="ctr">
                    <a:lnL>
                      <a:noFill/>
                    </a:lnL>
                    <a:lnR>
                      <a:noFill/>
                    </a:lnR>
                    <a:lnT w="4763" cap="flat" cmpd="sng" algn="ctr">
                      <a:solidFill>
                        <a:srgbClr val="EDEDED"/>
                      </a:solidFill>
                      <a:prstDash val="solid"/>
                      <a:round/>
                      <a:headEnd type="none" w="med" len="med"/>
                      <a:tailEnd type="none" w="med" len="med"/>
                    </a:lnT>
                    <a:lnB w="4763" cap="flat" cmpd="sng" algn="ctr">
                      <a:solidFill>
                        <a:srgbClr val="EDEDED"/>
                      </a:solidFill>
                      <a:prstDash val="solid"/>
                      <a:round/>
                      <a:headEnd type="none" w="med" len="med"/>
                      <a:tailEnd type="none" w="med" len="med"/>
                    </a:lnB>
                    <a:solidFill>
                      <a:srgbClr val="FFFFFF"/>
                    </a:solidFill>
                  </a:tcPr>
                </a:tc>
                <a:tc>
                  <a:txBody>
                    <a:bodyPr/>
                    <a:lstStyle/>
                    <a:p>
                      <a:pPr algn="l" fontAlgn="base"/>
                      <a:r>
                        <a:rPr lang="en-MY" sz="1600" b="0">
                          <a:effectLst/>
                        </a:rPr>
                        <a:t>Uses multiple computers</a:t>
                      </a:r>
                    </a:p>
                  </a:txBody>
                  <a:tcPr marL="45297" marR="45297" marT="22648" marB="22648" anchor="ctr">
                    <a:lnL>
                      <a:noFill/>
                    </a:lnL>
                    <a:lnR>
                      <a:noFill/>
                    </a:lnR>
                    <a:lnT w="4763" cap="flat" cmpd="sng" algn="ctr">
                      <a:solidFill>
                        <a:srgbClr val="EDEDED"/>
                      </a:solidFill>
                      <a:prstDash val="solid"/>
                      <a:round/>
                      <a:headEnd type="none" w="med" len="med"/>
                      <a:tailEnd type="none" w="med" len="med"/>
                    </a:lnT>
                    <a:lnB w="4763" cap="flat" cmpd="sng" algn="ctr">
                      <a:solidFill>
                        <a:srgbClr val="EDEDED"/>
                      </a:solidFill>
                      <a:prstDash val="solid"/>
                      <a:round/>
                      <a:headEnd type="none" w="med" len="med"/>
                      <a:tailEnd type="none" w="med" len="med"/>
                    </a:lnB>
                    <a:solidFill>
                      <a:srgbClr val="FFFFFF"/>
                    </a:solidFill>
                  </a:tcPr>
                </a:tc>
                <a:extLst>
                  <a:ext uri="{0D108BD9-81ED-4DB2-BD59-A6C34878D82A}">
                    <a16:rowId xmlns:a16="http://schemas.microsoft.com/office/drawing/2014/main" val="3456617453"/>
                  </a:ext>
                </a:extLst>
              </a:tr>
              <a:tr h="603862">
                <a:tc>
                  <a:txBody>
                    <a:bodyPr/>
                    <a:lstStyle/>
                    <a:p>
                      <a:pPr algn="l" fontAlgn="base"/>
                      <a:r>
                        <a:rPr lang="en-MY" sz="1600" b="0">
                          <a:effectLst/>
                        </a:rPr>
                        <a:t>3.</a:t>
                      </a:r>
                    </a:p>
                  </a:txBody>
                  <a:tcPr marL="45297" marR="45297" marT="22648" marB="22648" anchor="ctr">
                    <a:lnL>
                      <a:noFill/>
                    </a:lnL>
                    <a:lnR>
                      <a:noFill/>
                    </a:lnR>
                    <a:lnT w="4763" cap="flat" cmpd="sng" algn="ctr">
                      <a:solidFill>
                        <a:srgbClr val="EDEDED"/>
                      </a:solidFill>
                      <a:prstDash val="solid"/>
                      <a:round/>
                      <a:headEnd type="none" w="med" len="med"/>
                      <a:tailEnd type="none" w="med" len="med"/>
                    </a:lnT>
                    <a:lnB w="4763" cap="flat" cmpd="sng" algn="ctr">
                      <a:solidFill>
                        <a:srgbClr val="EDEDED"/>
                      </a:solidFill>
                      <a:prstDash val="solid"/>
                      <a:round/>
                      <a:headEnd type="none" w="med" len="med"/>
                      <a:tailEnd type="none" w="med" len="med"/>
                    </a:lnB>
                    <a:solidFill>
                      <a:srgbClr val="FFFFFF"/>
                    </a:solidFill>
                  </a:tcPr>
                </a:tc>
                <a:tc>
                  <a:txBody>
                    <a:bodyPr/>
                    <a:lstStyle/>
                    <a:p>
                      <a:pPr algn="l" fontAlgn="base"/>
                      <a:r>
                        <a:rPr lang="en-US" sz="1600" b="0">
                          <a:effectLst/>
                        </a:rPr>
                        <a:t>Multiple processors perform multiple operations</a:t>
                      </a:r>
                    </a:p>
                  </a:txBody>
                  <a:tcPr marL="45297" marR="45297" marT="22648" marB="22648" anchor="ctr">
                    <a:lnL>
                      <a:noFill/>
                    </a:lnL>
                    <a:lnR>
                      <a:noFill/>
                    </a:lnR>
                    <a:lnT w="4763" cap="flat" cmpd="sng" algn="ctr">
                      <a:solidFill>
                        <a:srgbClr val="EDEDED"/>
                      </a:solidFill>
                      <a:prstDash val="solid"/>
                      <a:round/>
                      <a:headEnd type="none" w="med" len="med"/>
                      <a:tailEnd type="none" w="med" len="med"/>
                    </a:lnT>
                    <a:lnB w="4763" cap="flat" cmpd="sng" algn="ctr">
                      <a:solidFill>
                        <a:srgbClr val="EDEDED"/>
                      </a:solidFill>
                      <a:prstDash val="solid"/>
                      <a:round/>
                      <a:headEnd type="none" w="med" len="med"/>
                      <a:tailEnd type="none" w="med" len="med"/>
                    </a:lnB>
                    <a:solidFill>
                      <a:srgbClr val="FFFFFF"/>
                    </a:solidFill>
                  </a:tcPr>
                </a:tc>
                <a:tc>
                  <a:txBody>
                    <a:bodyPr/>
                    <a:lstStyle/>
                    <a:p>
                      <a:pPr algn="l" fontAlgn="base"/>
                      <a:r>
                        <a:rPr lang="en-US" sz="1600" b="0">
                          <a:effectLst/>
                        </a:rPr>
                        <a:t>Multiple computers perform multiple operations</a:t>
                      </a:r>
                    </a:p>
                  </a:txBody>
                  <a:tcPr marL="45297" marR="45297" marT="22648" marB="22648" anchor="ctr">
                    <a:lnL>
                      <a:noFill/>
                    </a:lnL>
                    <a:lnR>
                      <a:noFill/>
                    </a:lnR>
                    <a:lnT w="4763" cap="flat" cmpd="sng" algn="ctr">
                      <a:solidFill>
                        <a:srgbClr val="EDEDED"/>
                      </a:solidFill>
                      <a:prstDash val="solid"/>
                      <a:round/>
                      <a:headEnd type="none" w="med" len="med"/>
                      <a:tailEnd type="none" w="med" len="med"/>
                    </a:lnT>
                    <a:lnB w="4763" cap="flat" cmpd="sng" algn="ctr">
                      <a:solidFill>
                        <a:srgbClr val="EDEDED"/>
                      </a:solidFill>
                      <a:prstDash val="solid"/>
                      <a:round/>
                      <a:headEnd type="none" w="med" len="med"/>
                      <a:tailEnd type="none" w="med" len="med"/>
                    </a:lnB>
                    <a:solidFill>
                      <a:srgbClr val="FFFFFF"/>
                    </a:solidFill>
                  </a:tcPr>
                </a:tc>
                <a:extLst>
                  <a:ext uri="{0D108BD9-81ED-4DB2-BD59-A6C34878D82A}">
                    <a16:rowId xmlns:a16="http://schemas.microsoft.com/office/drawing/2014/main" val="1579983810"/>
                  </a:ext>
                </a:extLst>
              </a:tr>
              <a:tr h="603862">
                <a:tc>
                  <a:txBody>
                    <a:bodyPr/>
                    <a:lstStyle/>
                    <a:p>
                      <a:pPr algn="l" fontAlgn="base"/>
                      <a:r>
                        <a:rPr lang="en-MY" sz="1600" b="0">
                          <a:effectLst/>
                        </a:rPr>
                        <a:t>4.</a:t>
                      </a:r>
                    </a:p>
                  </a:txBody>
                  <a:tcPr marL="45297" marR="45297" marT="22648" marB="22648" anchor="ctr">
                    <a:lnL>
                      <a:noFill/>
                    </a:lnL>
                    <a:lnR>
                      <a:noFill/>
                    </a:lnR>
                    <a:lnT w="4763" cap="flat" cmpd="sng" algn="ctr">
                      <a:solidFill>
                        <a:srgbClr val="EDEDED"/>
                      </a:solidFill>
                      <a:prstDash val="solid"/>
                      <a:round/>
                      <a:headEnd type="none" w="med" len="med"/>
                      <a:tailEnd type="none" w="med" len="med"/>
                    </a:lnT>
                    <a:lnB w="4763" cap="flat" cmpd="sng" algn="ctr">
                      <a:solidFill>
                        <a:srgbClr val="EDEDED"/>
                      </a:solidFill>
                      <a:prstDash val="solid"/>
                      <a:round/>
                      <a:headEnd type="none" w="med" len="med"/>
                      <a:tailEnd type="none" w="med" len="med"/>
                    </a:lnB>
                    <a:solidFill>
                      <a:srgbClr val="FFFFFF"/>
                    </a:solidFill>
                  </a:tcPr>
                </a:tc>
                <a:tc>
                  <a:txBody>
                    <a:bodyPr/>
                    <a:lstStyle/>
                    <a:p>
                      <a:pPr algn="l" fontAlgn="base"/>
                      <a:r>
                        <a:rPr lang="en-US" sz="1600" b="0">
                          <a:effectLst/>
                        </a:rPr>
                        <a:t>It may have shared or distributed memory</a:t>
                      </a:r>
                    </a:p>
                  </a:txBody>
                  <a:tcPr marL="45297" marR="45297" marT="22648" marB="22648" anchor="ctr">
                    <a:lnL>
                      <a:noFill/>
                    </a:lnL>
                    <a:lnR>
                      <a:noFill/>
                    </a:lnR>
                    <a:lnT w="4763" cap="flat" cmpd="sng" algn="ctr">
                      <a:solidFill>
                        <a:srgbClr val="EDEDED"/>
                      </a:solidFill>
                      <a:prstDash val="solid"/>
                      <a:round/>
                      <a:headEnd type="none" w="med" len="med"/>
                      <a:tailEnd type="none" w="med" len="med"/>
                    </a:lnT>
                    <a:lnB w="4763" cap="flat" cmpd="sng" algn="ctr">
                      <a:solidFill>
                        <a:srgbClr val="EDEDED"/>
                      </a:solidFill>
                      <a:prstDash val="solid"/>
                      <a:round/>
                      <a:headEnd type="none" w="med" len="med"/>
                      <a:tailEnd type="none" w="med" len="med"/>
                    </a:lnB>
                    <a:solidFill>
                      <a:srgbClr val="FFFFFF"/>
                    </a:solidFill>
                  </a:tcPr>
                </a:tc>
                <a:tc>
                  <a:txBody>
                    <a:bodyPr/>
                    <a:lstStyle/>
                    <a:p>
                      <a:pPr algn="l" fontAlgn="base"/>
                      <a:r>
                        <a:rPr lang="en-US" sz="1600" b="0">
                          <a:effectLst/>
                        </a:rPr>
                        <a:t>It have only distributed memory</a:t>
                      </a:r>
                    </a:p>
                  </a:txBody>
                  <a:tcPr marL="45297" marR="45297" marT="22648" marB="22648" anchor="ctr">
                    <a:lnL>
                      <a:noFill/>
                    </a:lnL>
                    <a:lnR>
                      <a:noFill/>
                    </a:lnR>
                    <a:lnT w="4763" cap="flat" cmpd="sng" algn="ctr">
                      <a:solidFill>
                        <a:srgbClr val="EDEDED"/>
                      </a:solidFill>
                      <a:prstDash val="solid"/>
                      <a:round/>
                      <a:headEnd type="none" w="med" len="med"/>
                      <a:tailEnd type="none" w="med" len="med"/>
                    </a:lnT>
                    <a:lnB w="4763" cap="flat" cmpd="sng" algn="ctr">
                      <a:solidFill>
                        <a:srgbClr val="EDEDED"/>
                      </a:solidFill>
                      <a:prstDash val="solid"/>
                      <a:round/>
                      <a:headEnd type="none" w="med" len="med"/>
                      <a:tailEnd type="none" w="med" len="med"/>
                    </a:lnB>
                    <a:solidFill>
                      <a:srgbClr val="FFFFFF"/>
                    </a:solidFill>
                  </a:tcPr>
                </a:tc>
                <a:extLst>
                  <a:ext uri="{0D108BD9-81ED-4DB2-BD59-A6C34878D82A}">
                    <a16:rowId xmlns:a16="http://schemas.microsoft.com/office/drawing/2014/main" val="3544124318"/>
                  </a:ext>
                </a:extLst>
              </a:tr>
              <a:tr h="603862">
                <a:tc>
                  <a:txBody>
                    <a:bodyPr/>
                    <a:lstStyle/>
                    <a:p>
                      <a:pPr algn="l" fontAlgn="base"/>
                      <a:r>
                        <a:rPr lang="en-MY" sz="1600" b="0">
                          <a:effectLst/>
                        </a:rPr>
                        <a:t>5.</a:t>
                      </a:r>
                    </a:p>
                  </a:txBody>
                  <a:tcPr marL="45297" marR="45297" marT="22648" marB="22648" anchor="ctr">
                    <a:lnL>
                      <a:noFill/>
                    </a:lnL>
                    <a:lnR>
                      <a:noFill/>
                    </a:lnR>
                    <a:lnT w="4763" cap="flat" cmpd="sng" algn="ctr">
                      <a:solidFill>
                        <a:srgbClr val="EDEDED"/>
                      </a:solidFill>
                      <a:prstDash val="solid"/>
                      <a:round/>
                      <a:headEnd type="none" w="med" len="med"/>
                      <a:tailEnd type="none" w="med" len="med"/>
                    </a:lnT>
                    <a:lnB w="4763" cap="flat" cmpd="sng" algn="ctr">
                      <a:solidFill>
                        <a:srgbClr val="EDEDED"/>
                      </a:solidFill>
                      <a:prstDash val="solid"/>
                      <a:round/>
                      <a:headEnd type="none" w="med" len="med"/>
                      <a:tailEnd type="none" w="med" len="med"/>
                    </a:lnB>
                    <a:solidFill>
                      <a:srgbClr val="FFFFFF"/>
                    </a:solidFill>
                  </a:tcPr>
                </a:tc>
                <a:tc>
                  <a:txBody>
                    <a:bodyPr/>
                    <a:lstStyle/>
                    <a:p>
                      <a:pPr algn="l" fontAlgn="base"/>
                      <a:r>
                        <a:rPr lang="en-US" sz="1600" b="0">
                          <a:effectLst/>
                        </a:rPr>
                        <a:t>Processors communicate with each other through bus</a:t>
                      </a:r>
                    </a:p>
                  </a:txBody>
                  <a:tcPr marL="45297" marR="45297" marT="22648" marB="22648" anchor="ctr">
                    <a:lnL>
                      <a:noFill/>
                    </a:lnL>
                    <a:lnR>
                      <a:noFill/>
                    </a:lnR>
                    <a:lnT w="4763" cap="flat" cmpd="sng" algn="ctr">
                      <a:solidFill>
                        <a:srgbClr val="EDEDED"/>
                      </a:solidFill>
                      <a:prstDash val="solid"/>
                      <a:round/>
                      <a:headEnd type="none" w="med" len="med"/>
                      <a:tailEnd type="none" w="med" len="med"/>
                    </a:lnT>
                    <a:lnB w="4763" cap="flat" cmpd="sng" algn="ctr">
                      <a:solidFill>
                        <a:srgbClr val="EDEDED"/>
                      </a:solidFill>
                      <a:prstDash val="solid"/>
                      <a:round/>
                      <a:headEnd type="none" w="med" len="med"/>
                      <a:tailEnd type="none" w="med" len="med"/>
                    </a:lnB>
                    <a:solidFill>
                      <a:srgbClr val="FFFFFF"/>
                    </a:solidFill>
                  </a:tcPr>
                </a:tc>
                <a:tc>
                  <a:txBody>
                    <a:bodyPr/>
                    <a:lstStyle/>
                    <a:p>
                      <a:pPr algn="l" fontAlgn="base"/>
                      <a:r>
                        <a:rPr lang="en-US" sz="1600" b="0">
                          <a:effectLst/>
                        </a:rPr>
                        <a:t>Computer communicate with each other through message passing.</a:t>
                      </a:r>
                    </a:p>
                  </a:txBody>
                  <a:tcPr marL="45297" marR="45297" marT="22648" marB="22648" anchor="ctr">
                    <a:lnL>
                      <a:noFill/>
                    </a:lnL>
                    <a:lnR>
                      <a:noFill/>
                    </a:lnR>
                    <a:lnT w="4763" cap="flat" cmpd="sng" algn="ctr">
                      <a:solidFill>
                        <a:srgbClr val="EDEDED"/>
                      </a:solidFill>
                      <a:prstDash val="solid"/>
                      <a:round/>
                      <a:headEnd type="none" w="med" len="med"/>
                      <a:tailEnd type="none" w="med" len="med"/>
                    </a:lnT>
                    <a:lnB w="4763" cap="flat" cmpd="sng" algn="ctr">
                      <a:solidFill>
                        <a:srgbClr val="EDEDED"/>
                      </a:solidFill>
                      <a:prstDash val="solid"/>
                      <a:round/>
                      <a:headEnd type="none" w="med" len="med"/>
                      <a:tailEnd type="none" w="med" len="med"/>
                    </a:lnB>
                    <a:solidFill>
                      <a:srgbClr val="FFFFFF"/>
                    </a:solidFill>
                  </a:tcPr>
                </a:tc>
                <a:extLst>
                  <a:ext uri="{0D108BD9-81ED-4DB2-BD59-A6C34878D82A}">
                    <a16:rowId xmlns:a16="http://schemas.microsoft.com/office/drawing/2014/main" val="158091896"/>
                  </a:ext>
                </a:extLst>
              </a:tr>
              <a:tr h="853221">
                <a:tc>
                  <a:txBody>
                    <a:bodyPr/>
                    <a:lstStyle/>
                    <a:p>
                      <a:pPr algn="l" fontAlgn="base"/>
                      <a:r>
                        <a:rPr lang="en-MY" sz="1600" b="0">
                          <a:effectLst/>
                        </a:rPr>
                        <a:t>6.</a:t>
                      </a:r>
                    </a:p>
                  </a:txBody>
                  <a:tcPr marL="45297" marR="45297" marT="22648" marB="22648" anchor="ctr">
                    <a:lnL>
                      <a:noFill/>
                    </a:lnL>
                    <a:lnR>
                      <a:noFill/>
                    </a:lnR>
                    <a:lnT w="4763" cap="flat" cmpd="sng" algn="ctr">
                      <a:solidFill>
                        <a:srgbClr val="EDEDED"/>
                      </a:solidFill>
                      <a:prstDash val="solid"/>
                      <a:round/>
                      <a:headEnd type="none" w="med" len="med"/>
                      <a:tailEnd type="none" w="med" len="med"/>
                    </a:lnT>
                    <a:lnB>
                      <a:noFill/>
                    </a:lnB>
                    <a:solidFill>
                      <a:srgbClr val="FFFFFF"/>
                    </a:solidFill>
                  </a:tcPr>
                </a:tc>
                <a:tc>
                  <a:txBody>
                    <a:bodyPr/>
                    <a:lstStyle/>
                    <a:p>
                      <a:pPr algn="l" fontAlgn="base"/>
                      <a:r>
                        <a:rPr lang="en-MY" sz="1600" b="0">
                          <a:effectLst/>
                        </a:rPr>
                        <a:t>Improves the system performance</a:t>
                      </a:r>
                    </a:p>
                  </a:txBody>
                  <a:tcPr marL="45297" marR="45297" marT="22648" marB="22648" anchor="ctr">
                    <a:lnL>
                      <a:noFill/>
                    </a:lnL>
                    <a:lnR>
                      <a:noFill/>
                    </a:lnR>
                    <a:lnT w="4763" cap="flat" cmpd="sng" algn="ctr">
                      <a:solidFill>
                        <a:srgbClr val="EDEDED"/>
                      </a:solidFill>
                      <a:prstDash val="solid"/>
                      <a:round/>
                      <a:headEnd type="none" w="med" len="med"/>
                      <a:tailEnd type="none" w="med" len="med"/>
                    </a:lnT>
                    <a:lnB>
                      <a:noFill/>
                    </a:lnB>
                    <a:solidFill>
                      <a:srgbClr val="FFFFFF"/>
                    </a:solidFill>
                  </a:tcPr>
                </a:tc>
                <a:tc>
                  <a:txBody>
                    <a:bodyPr/>
                    <a:lstStyle/>
                    <a:p>
                      <a:pPr algn="l" fontAlgn="base"/>
                      <a:r>
                        <a:rPr lang="en-US" sz="1600" b="0" dirty="0">
                          <a:effectLst/>
                        </a:rPr>
                        <a:t>Improves system scalability, fault tolerance and resource sharing capabilities</a:t>
                      </a:r>
                    </a:p>
                  </a:txBody>
                  <a:tcPr marL="45297" marR="45297" marT="22648" marB="22648" anchor="ctr">
                    <a:lnL>
                      <a:noFill/>
                    </a:lnL>
                    <a:lnR>
                      <a:noFill/>
                    </a:lnR>
                    <a:lnT w="4763" cap="flat" cmpd="sng" algn="ctr">
                      <a:solidFill>
                        <a:srgbClr val="EDEDE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2698634482"/>
                  </a:ext>
                </a:extLst>
              </a:tr>
            </a:tbl>
          </a:graphicData>
        </a:graphic>
      </p:graphicFrame>
      <p:sp>
        <p:nvSpPr>
          <p:cNvPr id="3" name="TextBox 2">
            <a:extLst>
              <a:ext uri="{FF2B5EF4-FFF2-40B4-BE49-F238E27FC236}">
                <a16:creationId xmlns:a16="http://schemas.microsoft.com/office/drawing/2014/main" id="{7205E919-6015-4C81-9F4C-AADBA566E255}"/>
              </a:ext>
            </a:extLst>
          </p:cNvPr>
          <p:cNvSpPr txBox="1"/>
          <p:nvPr/>
        </p:nvSpPr>
        <p:spPr>
          <a:xfrm>
            <a:off x="76200" y="6237129"/>
            <a:ext cx="6162264" cy="246221"/>
          </a:xfrm>
          <a:prstGeom prst="rect">
            <a:avLst/>
          </a:prstGeom>
          <a:noFill/>
        </p:spPr>
        <p:txBody>
          <a:bodyPr wrap="none" rtlCol="0">
            <a:spAutoFit/>
          </a:bodyPr>
          <a:lstStyle/>
          <a:p>
            <a:r>
              <a:rPr lang="en-MY" sz="1000" dirty="0"/>
              <a:t>Source: </a:t>
            </a:r>
            <a:r>
              <a:rPr lang="en-MY" sz="1000" dirty="0">
                <a:hlinkClick r:id="rId2"/>
              </a:rPr>
              <a:t>https://www.geeksforgeeks.org/difference-between-parallel-computing-and-distributed-computing/</a:t>
            </a:r>
            <a:endParaRPr lang="en-MY" sz="1000" dirty="0"/>
          </a:p>
        </p:txBody>
      </p:sp>
    </p:spTree>
    <p:extLst>
      <p:ext uri="{BB962C8B-B14F-4D97-AF65-F5344CB8AC3E}">
        <p14:creationId xmlns:p14="http://schemas.microsoft.com/office/powerpoint/2010/main" val="402180904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Number Placeholder 2"/>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90000"/>
              <a:buFont typeface="Wingdings" panose="05000000000000000000" pitchFamily="2" charset="2"/>
              <a:buChar char="n"/>
              <a:defRPr sz="2800">
                <a:solidFill>
                  <a:schemeClr val="tx1"/>
                </a:solidFill>
                <a:latin typeface="Arial" panose="020B0604020202020204" pitchFamily="34" charset="0"/>
              </a:defRPr>
            </a:lvl1pPr>
            <a:lvl2pPr marL="742950" indent="-285750">
              <a:spcBef>
                <a:spcPct val="20000"/>
              </a:spcBef>
              <a:buClr>
                <a:schemeClr val="accent1"/>
              </a:buClr>
              <a:buSzPct val="75000"/>
              <a:buFont typeface="Wingdings" panose="05000000000000000000" pitchFamily="2" charset="2"/>
              <a:buChar char="n"/>
              <a:defRPr sz="2600">
                <a:solidFill>
                  <a:schemeClr val="tx1"/>
                </a:solidFill>
                <a:latin typeface="Arial" panose="020B0604020202020204" pitchFamily="34" charset="0"/>
              </a:defRPr>
            </a:lvl2pPr>
            <a:lvl3pPr marL="1143000" indent="-228600">
              <a:spcBef>
                <a:spcPct val="20000"/>
              </a:spcBef>
              <a:buClr>
                <a:schemeClr val="folHlink"/>
              </a:buClr>
              <a:buSzPct val="55000"/>
              <a:buFont typeface="Wingdings" panose="05000000000000000000" pitchFamily="2" charset="2"/>
              <a:buChar char="n"/>
              <a:defRPr sz="2300">
                <a:solidFill>
                  <a:schemeClr val="tx1"/>
                </a:solidFill>
                <a:latin typeface="Arial" panose="020B0604020202020204" pitchFamily="34" charset="0"/>
              </a:defRPr>
            </a:lvl3pPr>
            <a:lvl4pPr marL="16002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FontTx/>
              <a:buNone/>
            </a:pPr>
            <a:fld id="{83A34E96-61FC-49EB-AB6F-0BEB1FE2BD67}" type="slidenum">
              <a:rPr lang="en-US" altLang="en-US" sz="1000"/>
              <a:pPr>
                <a:spcBef>
                  <a:spcPct val="0"/>
                </a:spcBef>
                <a:buClrTx/>
                <a:buSzTx/>
                <a:buFontTx/>
                <a:buNone/>
              </a:pPr>
              <a:t>92</a:t>
            </a:fld>
            <a:endParaRPr lang="en-US" altLang="en-US" sz="1000"/>
          </a:p>
        </p:txBody>
      </p:sp>
      <p:sp>
        <p:nvSpPr>
          <p:cNvPr id="73731" name="Rectangle 2"/>
          <p:cNvSpPr txBox="1">
            <a:spLocks noChangeArrowheads="1"/>
          </p:cNvSpPr>
          <p:nvPr/>
        </p:nvSpPr>
        <p:spPr bwMode="auto">
          <a:xfrm>
            <a:off x="457200" y="685800"/>
            <a:ext cx="8229600" cy="712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lr>
                <a:schemeClr val="folHlink"/>
              </a:buClr>
              <a:buSzPct val="90000"/>
              <a:buFont typeface="Wingdings" panose="05000000000000000000" pitchFamily="2" charset="2"/>
              <a:buChar char="n"/>
              <a:defRPr sz="2800">
                <a:solidFill>
                  <a:schemeClr val="tx1"/>
                </a:solidFill>
                <a:latin typeface="Arial" panose="020B0604020202020204" pitchFamily="34" charset="0"/>
              </a:defRPr>
            </a:lvl1pPr>
            <a:lvl2pPr marL="742950" indent="-285750">
              <a:spcBef>
                <a:spcPct val="20000"/>
              </a:spcBef>
              <a:buClr>
                <a:schemeClr val="accent1"/>
              </a:buClr>
              <a:buSzPct val="75000"/>
              <a:buFont typeface="Wingdings" panose="05000000000000000000" pitchFamily="2" charset="2"/>
              <a:buChar char="n"/>
              <a:defRPr sz="2600">
                <a:solidFill>
                  <a:schemeClr val="tx1"/>
                </a:solidFill>
                <a:latin typeface="Arial" panose="020B0604020202020204" pitchFamily="34" charset="0"/>
              </a:defRPr>
            </a:lvl2pPr>
            <a:lvl3pPr marL="1143000" indent="-228600">
              <a:spcBef>
                <a:spcPct val="20000"/>
              </a:spcBef>
              <a:buClr>
                <a:schemeClr val="folHlink"/>
              </a:buClr>
              <a:buSzPct val="55000"/>
              <a:buFont typeface="Wingdings" panose="05000000000000000000" pitchFamily="2" charset="2"/>
              <a:buChar char="n"/>
              <a:defRPr sz="2300">
                <a:solidFill>
                  <a:schemeClr val="tx1"/>
                </a:solidFill>
                <a:latin typeface="Arial" panose="020B0604020202020204" pitchFamily="34" charset="0"/>
              </a:defRPr>
            </a:lvl3pPr>
            <a:lvl4pPr marL="16002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9pPr>
          </a:lstStyle>
          <a:p>
            <a:pPr algn="ctr" eaLnBrk="1" hangingPunct="1">
              <a:spcBef>
                <a:spcPct val="0"/>
              </a:spcBef>
              <a:buClrTx/>
              <a:buSzTx/>
              <a:buFontTx/>
              <a:buNone/>
            </a:pPr>
            <a:r>
              <a:rPr lang="en-US" altLang="en-US" sz="2000" b="1" dirty="0">
                <a:solidFill>
                  <a:schemeClr val="tx2"/>
                </a:solidFill>
                <a:latin typeface="+mj-lt"/>
              </a:rPr>
              <a:t>Parallel vs. Asynchronous computing</a:t>
            </a:r>
          </a:p>
        </p:txBody>
      </p:sp>
      <p:sp>
        <p:nvSpPr>
          <p:cNvPr id="73732" name="Rectangle 3"/>
          <p:cNvSpPr txBox="1">
            <a:spLocks noChangeArrowheads="1"/>
          </p:cNvSpPr>
          <p:nvPr/>
        </p:nvSpPr>
        <p:spPr bwMode="auto">
          <a:xfrm>
            <a:off x="838200" y="1524000"/>
            <a:ext cx="7772400" cy="480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folHlink"/>
              </a:buClr>
              <a:buSzPct val="90000"/>
              <a:buFont typeface="Wingdings" panose="05000000000000000000" pitchFamily="2" charset="2"/>
              <a:buChar char="n"/>
              <a:defRPr sz="2800">
                <a:solidFill>
                  <a:schemeClr val="tx1"/>
                </a:solidFill>
                <a:latin typeface="Arial" panose="020B0604020202020204" pitchFamily="34" charset="0"/>
              </a:defRPr>
            </a:lvl1pPr>
            <a:lvl2pPr marL="742950" indent="-285750">
              <a:spcBef>
                <a:spcPct val="20000"/>
              </a:spcBef>
              <a:buClr>
                <a:schemeClr val="accent1"/>
              </a:buClr>
              <a:buSzPct val="75000"/>
              <a:buFont typeface="Wingdings" panose="05000000000000000000" pitchFamily="2" charset="2"/>
              <a:buChar char="n"/>
              <a:defRPr sz="2600">
                <a:solidFill>
                  <a:schemeClr val="tx1"/>
                </a:solidFill>
                <a:latin typeface="Arial" panose="020B0604020202020204" pitchFamily="34" charset="0"/>
              </a:defRPr>
            </a:lvl2pPr>
            <a:lvl3pPr marL="1143000" indent="-228600">
              <a:spcBef>
                <a:spcPct val="20000"/>
              </a:spcBef>
              <a:buClr>
                <a:schemeClr val="folHlink"/>
              </a:buClr>
              <a:buSzPct val="55000"/>
              <a:buFont typeface="Wingdings" panose="05000000000000000000" pitchFamily="2" charset="2"/>
              <a:buChar char="n"/>
              <a:defRPr sz="2300">
                <a:solidFill>
                  <a:schemeClr val="tx1"/>
                </a:solidFill>
                <a:latin typeface="Arial" panose="020B0604020202020204" pitchFamily="34" charset="0"/>
              </a:defRPr>
            </a:lvl3pPr>
            <a:lvl4pPr marL="16002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spcAft>
                <a:spcPts val="600"/>
              </a:spcAft>
            </a:pPr>
            <a:r>
              <a:rPr lang="en-MY" altLang="en-US" sz="2200" dirty="0">
                <a:latin typeface="Times New Roman" panose="02020603050405020304" pitchFamily="18" charset="0"/>
                <a:cs typeface="Times New Roman" panose="02020603050405020304" pitchFamily="18" charset="0"/>
              </a:rPr>
              <a:t>Both parallel and asynchronous programming models perform similar tasks and functions in modern programming languages.</a:t>
            </a:r>
          </a:p>
          <a:p>
            <a:pPr eaLnBrk="1" hangingPunct="1">
              <a:spcAft>
                <a:spcPts val="600"/>
              </a:spcAft>
            </a:pPr>
            <a:r>
              <a:rPr lang="en-MY" altLang="en-US" sz="2200" dirty="0">
                <a:latin typeface="Times New Roman" panose="02020603050405020304" pitchFamily="18" charset="0"/>
                <a:cs typeface="Times New Roman" panose="02020603050405020304" pitchFamily="18" charset="0"/>
              </a:rPr>
              <a:t>However, these models have conceptual differences.</a:t>
            </a:r>
          </a:p>
          <a:p>
            <a:pPr eaLnBrk="1" hangingPunct="1">
              <a:spcAft>
                <a:spcPts val="600"/>
              </a:spcAft>
            </a:pPr>
            <a:r>
              <a:rPr lang="en-MY" altLang="en-US" sz="2200" dirty="0">
                <a:latin typeface="Times New Roman" panose="02020603050405020304" pitchFamily="18" charset="0"/>
                <a:cs typeface="Times New Roman" panose="02020603050405020304" pitchFamily="18" charset="0"/>
              </a:rPr>
              <a:t>Asynchronous programming is used to avoid “blocking” within a software application. Example, database queries or network connections are best implemented using asynchronous programming.</a:t>
            </a:r>
          </a:p>
          <a:p>
            <a:pPr eaLnBrk="1" hangingPunct="1">
              <a:spcAft>
                <a:spcPts val="600"/>
              </a:spcAft>
            </a:pPr>
            <a:r>
              <a:rPr lang="en-US" altLang="en-US" sz="2200" dirty="0">
                <a:latin typeface="Times New Roman" panose="02020603050405020304" pitchFamily="18" charset="0"/>
                <a:cs typeface="Times New Roman" panose="02020603050405020304" pitchFamily="18" charset="0"/>
              </a:rPr>
              <a:t>An </a:t>
            </a:r>
            <a:r>
              <a:rPr lang="en-MY" altLang="en-US" sz="2200" dirty="0">
                <a:latin typeface="Times New Roman" panose="02020603050405020304" pitchFamily="18" charset="0"/>
                <a:cs typeface="Times New Roman" panose="02020603050405020304" pitchFamily="18" charset="0"/>
              </a:rPr>
              <a:t>asynchronous call spins off a thread (e.g. an I/O thread) to complete the target task.</a:t>
            </a:r>
          </a:p>
          <a:p>
            <a:pPr eaLnBrk="1" hangingPunct="1">
              <a:spcAft>
                <a:spcPts val="600"/>
              </a:spcAft>
            </a:pPr>
            <a:r>
              <a:rPr lang="en-US" altLang="en-US" sz="2200" dirty="0">
                <a:latin typeface="Times New Roman" panose="02020603050405020304" pitchFamily="18" charset="0"/>
                <a:cs typeface="Times New Roman" panose="02020603050405020304" pitchFamily="18" charset="0"/>
              </a:rPr>
              <a:t>An </a:t>
            </a:r>
            <a:r>
              <a:rPr lang="en-MY" altLang="en-US" sz="2200" dirty="0">
                <a:latin typeface="Times New Roman" panose="02020603050405020304" pitchFamily="18" charset="0"/>
                <a:cs typeface="Times New Roman" panose="02020603050405020304" pitchFamily="18" charset="0"/>
              </a:rPr>
              <a:t>asynchronous calls prevents the user interface from the “freeze” effect.</a:t>
            </a: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Slide Number Placeholder 2"/>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90000"/>
              <a:buFont typeface="Wingdings" panose="05000000000000000000" pitchFamily="2" charset="2"/>
              <a:buChar char="n"/>
              <a:defRPr sz="2800">
                <a:solidFill>
                  <a:schemeClr val="tx1"/>
                </a:solidFill>
                <a:latin typeface="Arial" panose="020B0604020202020204" pitchFamily="34" charset="0"/>
              </a:defRPr>
            </a:lvl1pPr>
            <a:lvl2pPr marL="742950" indent="-285750">
              <a:spcBef>
                <a:spcPct val="20000"/>
              </a:spcBef>
              <a:buClr>
                <a:schemeClr val="accent1"/>
              </a:buClr>
              <a:buSzPct val="75000"/>
              <a:buFont typeface="Wingdings" panose="05000000000000000000" pitchFamily="2" charset="2"/>
              <a:buChar char="n"/>
              <a:defRPr sz="2600">
                <a:solidFill>
                  <a:schemeClr val="tx1"/>
                </a:solidFill>
                <a:latin typeface="Arial" panose="020B0604020202020204" pitchFamily="34" charset="0"/>
              </a:defRPr>
            </a:lvl2pPr>
            <a:lvl3pPr marL="1143000" indent="-228600">
              <a:spcBef>
                <a:spcPct val="20000"/>
              </a:spcBef>
              <a:buClr>
                <a:schemeClr val="folHlink"/>
              </a:buClr>
              <a:buSzPct val="55000"/>
              <a:buFont typeface="Wingdings" panose="05000000000000000000" pitchFamily="2" charset="2"/>
              <a:buChar char="n"/>
              <a:defRPr sz="2300">
                <a:solidFill>
                  <a:schemeClr val="tx1"/>
                </a:solidFill>
                <a:latin typeface="Arial" panose="020B0604020202020204" pitchFamily="34" charset="0"/>
              </a:defRPr>
            </a:lvl3pPr>
            <a:lvl4pPr marL="16002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FontTx/>
              <a:buNone/>
            </a:pPr>
            <a:fld id="{54689D68-ECC7-464D-9C99-3C9CE9B483E4}" type="slidenum">
              <a:rPr lang="en-US" altLang="en-US" sz="1000"/>
              <a:pPr>
                <a:spcBef>
                  <a:spcPct val="0"/>
                </a:spcBef>
                <a:buClrTx/>
                <a:buSzTx/>
                <a:buFontTx/>
                <a:buNone/>
              </a:pPr>
              <a:t>93</a:t>
            </a:fld>
            <a:endParaRPr lang="en-US" altLang="en-US" sz="1000"/>
          </a:p>
        </p:txBody>
      </p:sp>
      <p:sp>
        <p:nvSpPr>
          <p:cNvPr id="5" name="Rectangle 3"/>
          <p:cNvSpPr txBox="1">
            <a:spLocks noChangeArrowheads="1"/>
          </p:cNvSpPr>
          <p:nvPr/>
        </p:nvSpPr>
        <p:spPr bwMode="auto">
          <a:xfrm>
            <a:off x="914400" y="1447800"/>
            <a:ext cx="7772400" cy="358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lr>
                <a:schemeClr val="folHlink"/>
              </a:buClr>
              <a:buSzPct val="90000"/>
              <a:buFont typeface="Wingdings" pitchFamily="2" charset="2"/>
              <a:buChar char="n"/>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SzPct val="75000"/>
              <a:buFont typeface="Wingdings" pitchFamily="2" charset="2"/>
              <a:buChar char="n"/>
              <a:defRPr sz="2600">
                <a:solidFill>
                  <a:schemeClr val="tx1"/>
                </a:solidFill>
                <a:latin typeface="+mn-lt"/>
              </a:defRPr>
            </a:lvl2pPr>
            <a:lvl3pPr marL="1143000" indent="-228600" algn="l" rtl="0" eaLnBrk="0" fontAlgn="base" hangingPunct="0">
              <a:spcBef>
                <a:spcPct val="20000"/>
              </a:spcBef>
              <a:spcAft>
                <a:spcPct val="0"/>
              </a:spcAft>
              <a:buClr>
                <a:schemeClr val="folHlink"/>
              </a:buClr>
              <a:buSzPct val="55000"/>
              <a:buFont typeface="Wingdings" pitchFamily="2" charset="2"/>
              <a:buChar char="n"/>
              <a:defRPr sz="2300">
                <a:solidFill>
                  <a:schemeClr val="tx1"/>
                </a:solidFill>
                <a:latin typeface="+mn-lt"/>
              </a:defRPr>
            </a:lvl3pPr>
            <a:lvl4pPr marL="1600200" indent="-228600" algn="l" rtl="0" eaLnBrk="0" fontAlgn="base" hangingPunct="0">
              <a:spcBef>
                <a:spcPct val="20000"/>
              </a:spcBef>
              <a:spcAft>
                <a:spcPct val="0"/>
              </a:spcAft>
              <a:buClr>
                <a:schemeClr val="accent1"/>
              </a:buClr>
              <a:buFont typeface="Wingdings" pitchFamily="2" charset="2"/>
              <a:buChar char="§"/>
              <a:defRPr sz="2000">
                <a:solidFill>
                  <a:schemeClr val="tx1"/>
                </a:solidFill>
                <a:latin typeface="+mn-lt"/>
              </a:defRPr>
            </a:lvl4pPr>
            <a:lvl5pPr marL="2057400" indent="-228600" algn="l" rtl="0" eaLnBrk="0" fontAlgn="base" hangingPunct="0">
              <a:spcBef>
                <a:spcPct val="20000"/>
              </a:spcBef>
              <a:spcAft>
                <a:spcPct val="0"/>
              </a:spcAft>
              <a:buClr>
                <a:schemeClr val="accent1"/>
              </a:buClr>
              <a:buFont typeface="Wingdings" pitchFamily="2" charset="2"/>
              <a:buChar char="§"/>
              <a:defRPr sz="2000">
                <a:solidFill>
                  <a:schemeClr val="tx1"/>
                </a:solidFill>
                <a:latin typeface="+mn-lt"/>
              </a:defRPr>
            </a:lvl5pPr>
            <a:lvl6pPr marL="2514600" indent="-228600" algn="l" rtl="0" fontAlgn="base">
              <a:spcBef>
                <a:spcPct val="20000"/>
              </a:spcBef>
              <a:spcAft>
                <a:spcPct val="0"/>
              </a:spcAft>
              <a:buClr>
                <a:schemeClr val="accent1"/>
              </a:buClr>
              <a:buFont typeface="Wingdings" pitchFamily="2" charset="2"/>
              <a:buChar char="§"/>
              <a:defRPr sz="2000">
                <a:solidFill>
                  <a:schemeClr val="tx1"/>
                </a:solidFill>
                <a:latin typeface="+mn-lt"/>
              </a:defRPr>
            </a:lvl6pPr>
            <a:lvl7pPr marL="2971800" indent="-228600" algn="l" rtl="0" fontAlgn="base">
              <a:spcBef>
                <a:spcPct val="20000"/>
              </a:spcBef>
              <a:spcAft>
                <a:spcPct val="0"/>
              </a:spcAft>
              <a:buClr>
                <a:schemeClr val="accent1"/>
              </a:buClr>
              <a:buFont typeface="Wingdings" pitchFamily="2" charset="2"/>
              <a:buChar char="§"/>
              <a:defRPr sz="2000">
                <a:solidFill>
                  <a:schemeClr val="tx1"/>
                </a:solidFill>
                <a:latin typeface="+mn-lt"/>
              </a:defRPr>
            </a:lvl7pPr>
            <a:lvl8pPr marL="3429000" indent="-228600" algn="l" rtl="0" fontAlgn="base">
              <a:spcBef>
                <a:spcPct val="20000"/>
              </a:spcBef>
              <a:spcAft>
                <a:spcPct val="0"/>
              </a:spcAft>
              <a:buClr>
                <a:schemeClr val="accent1"/>
              </a:buClr>
              <a:buFont typeface="Wingdings" pitchFamily="2" charset="2"/>
              <a:buChar char="§"/>
              <a:defRPr sz="2000">
                <a:solidFill>
                  <a:schemeClr val="tx1"/>
                </a:solidFill>
                <a:latin typeface="+mn-lt"/>
              </a:defRPr>
            </a:lvl8pPr>
            <a:lvl9pPr marL="3886200" indent="-228600" algn="l" rtl="0" fontAlgn="base">
              <a:spcBef>
                <a:spcPct val="20000"/>
              </a:spcBef>
              <a:spcAft>
                <a:spcPct val="0"/>
              </a:spcAft>
              <a:buClr>
                <a:schemeClr val="accent1"/>
              </a:buClr>
              <a:buFont typeface="Wingdings" pitchFamily="2" charset="2"/>
              <a:buChar char="§"/>
              <a:defRPr sz="2000">
                <a:solidFill>
                  <a:schemeClr val="tx1"/>
                </a:solidFill>
                <a:latin typeface="+mn-lt"/>
              </a:defRPr>
            </a:lvl9pPr>
          </a:lstStyle>
          <a:p>
            <a:pPr eaLnBrk="1" hangingPunct="1">
              <a:spcAft>
                <a:spcPts val="600"/>
              </a:spcAft>
              <a:defRPr/>
            </a:pPr>
            <a:r>
              <a:rPr lang="en-MY" sz="2200" dirty="0">
                <a:latin typeface="Times New Roman" panose="02020603050405020304" pitchFamily="18" charset="0"/>
                <a:cs typeface="Times New Roman" panose="02020603050405020304" pitchFamily="18" charset="0"/>
              </a:rPr>
              <a:t>As for parallel programming, the main task is segmented into smaller tasks, to be executed by a set of threads within the reach of a common variable pool.</a:t>
            </a:r>
          </a:p>
          <a:p>
            <a:pPr eaLnBrk="1" hangingPunct="1">
              <a:spcAft>
                <a:spcPts val="600"/>
              </a:spcAft>
              <a:defRPr/>
            </a:pPr>
            <a:r>
              <a:rPr lang="en-US" sz="2200" dirty="0">
                <a:latin typeface="Times New Roman" panose="02020603050405020304" pitchFamily="18" charset="0"/>
                <a:cs typeface="Times New Roman" panose="02020603050405020304" pitchFamily="18" charset="0"/>
              </a:rPr>
              <a:t>Parallel programming can also prevent user interface “freeze” effect when running computational expensive tasks on a CPU.</a:t>
            </a:r>
          </a:p>
          <a:p>
            <a:pPr eaLnBrk="1" hangingPunct="1">
              <a:spcAft>
                <a:spcPts val="600"/>
              </a:spcAft>
              <a:defRPr/>
            </a:pPr>
            <a:r>
              <a:rPr lang="en-US" sz="2200" dirty="0">
                <a:latin typeface="Times New Roman" panose="02020603050405020304" pitchFamily="18" charset="0"/>
                <a:cs typeface="Times New Roman" panose="02020603050405020304" pitchFamily="18" charset="0"/>
              </a:rPr>
              <a:t>Key difference: In an asynchronous call, control over threads is limited and is system dependent. In parallel programming, the user has more control over task distribution, based on the number of available logical processors. </a:t>
            </a:r>
          </a:p>
          <a:p>
            <a:pPr eaLnBrk="1" hangingPunct="1">
              <a:spcAft>
                <a:spcPts val="600"/>
              </a:spcAft>
              <a:defRPr/>
            </a:pPr>
            <a:endParaRPr lang="en-US" sz="2200" dirty="0">
              <a:latin typeface="Times New Roman" panose="02020603050405020304" pitchFamily="18" charset="0"/>
              <a:cs typeface="Times New Roman" panose="02020603050405020304" pitchFamily="18" charset="0"/>
            </a:endParaRPr>
          </a:p>
        </p:txBody>
      </p:sp>
      <p:sp>
        <p:nvSpPr>
          <p:cNvPr id="6" name="Rectangle 2">
            <a:extLst>
              <a:ext uri="{FF2B5EF4-FFF2-40B4-BE49-F238E27FC236}">
                <a16:creationId xmlns:a16="http://schemas.microsoft.com/office/drawing/2014/main" id="{E24F59E7-9787-4FCC-816D-C9093392E1B1}"/>
              </a:ext>
            </a:extLst>
          </p:cNvPr>
          <p:cNvSpPr txBox="1">
            <a:spLocks noChangeArrowheads="1"/>
          </p:cNvSpPr>
          <p:nvPr/>
        </p:nvSpPr>
        <p:spPr bwMode="auto">
          <a:xfrm>
            <a:off x="457200" y="685800"/>
            <a:ext cx="8229600" cy="712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lr>
                <a:schemeClr val="folHlink"/>
              </a:buClr>
              <a:buSzPct val="90000"/>
              <a:buFont typeface="Wingdings" panose="05000000000000000000" pitchFamily="2" charset="2"/>
              <a:buChar char="n"/>
              <a:defRPr sz="2800">
                <a:solidFill>
                  <a:schemeClr val="tx1"/>
                </a:solidFill>
                <a:latin typeface="Arial" panose="020B0604020202020204" pitchFamily="34" charset="0"/>
              </a:defRPr>
            </a:lvl1pPr>
            <a:lvl2pPr marL="742950" indent="-285750">
              <a:spcBef>
                <a:spcPct val="20000"/>
              </a:spcBef>
              <a:buClr>
                <a:schemeClr val="accent1"/>
              </a:buClr>
              <a:buSzPct val="75000"/>
              <a:buFont typeface="Wingdings" panose="05000000000000000000" pitchFamily="2" charset="2"/>
              <a:buChar char="n"/>
              <a:defRPr sz="2600">
                <a:solidFill>
                  <a:schemeClr val="tx1"/>
                </a:solidFill>
                <a:latin typeface="Arial" panose="020B0604020202020204" pitchFamily="34" charset="0"/>
              </a:defRPr>
            </a:lvl2pPr>
            <a:lvl3pPr marL="1143000" indent="-228600">
              <a:spcBef>
                <a:spcPct val="20000"/>
              </a:spcBef>
              <a:buClr>
                <a:schemeClr val="folHlink"/>
              </a:buClr>
              <a:buSzPct val="55000"/>
              <a:buFont typeface="Wingdings" panose="05000000000000000000" pitchFamily="2" charset="2"/>
              <a:buChar char="n"/>
              <a:defRPr sz="2300">
                <a:solidFill>
                  <a:schemeClr val="tx1"/>
                </a:solidFill>
                <a:latin typeface="Arial" panose="020B0604020202020204" pitchFamily="34" charset="0"/>
              </a:defRPr>
            </a:lvl3pPr>
            <a:lvl4pPr marL="16002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defRPr>
            </a:lvl9pPr>
          </a:lstStyle>
          <a:p>
            <a:pPr algn="ctr" eaLnBrk="1" hangingPunct="1">
              <a:spcBef>
                <a:spcPct val="0"/>
              </a:spcBef>
              <a:buClrTx/>
              <a:buSzTx/>
              <a:buFontTx/>
              <a:buNone/>
            </a:pPr>
            <a:r>
              <a:rPr lang="en-US" altLang="en-US" sz="2000" b="1" dirty="0">
                <a:solidFill>
                  <a:schemeClr val="tx2"/>
                </a:solidFill>
                <a:latin typeface="+mj-lt"/>
              </a:rPr>
              <a:t>Parallel vs. Asynchronous computing</a:t>
            </a:r>
          </a:p>
        </p:txBody>
      </p:sp>
      <p:sp>
        <p:nvSpPr>
          <p:cNvPr id="2" name="Rectangle 1">
            <a:extLst>
              <a:ext uri="{FF2B5EF4-FFF2-40B4-BE49-F238E27FC236}">
                <a16:creationId xmlns:a16="http://schemas.microsoft.com/office/drawing/2014/main" id="{C448740C-8C9B-4F16-91EA-D9D557479219}"/>
              </a:ext>
            </a:extLst>
          </p:cNvPr>
          <p:cNvSpPr/>
          <p:nvPr/>
        </p:nvSpPr>
        <p:spPr>
          <a:xfrm>
            <a:off x="76200" y="6324600"/>
            <a:ext cx="5257800" cy="246221"/>
          </a:xfrm>
          <a:prstGeom prst="rect">
            <a:avLst/>
          </a:prstGeom>
        </p:spPr>
        <p:txBody>
          <a:bodyPr wrap="square">
            <a:spAutoFit/>
          </a:bodyPr>
          <a:lstStyle/>
          <a:p>
            <a:pPr marL="0" indent="0" eaLnBrk="1" hangingPunct="1">
              <a:spcAft>
                <a:spcPts val="600"/>
              </a:spcAft>
              <a:buFont typeface="Wingdings" pitchFamily="2" charset="2"/>
              <a:buNone/>
              <a:defRPr/>
            </a:pPr>
            <a:r>
              <a:rPr lang="en-US" sz="1000" dirty="0">
                <a:latin typeface="+mj-lt"/>
                <a:cs typeface="Times New Roman" panose="02020603050405020304" pitchFamily="18" charset="0"/>
              </a:rPr>
              <a:t>Source: </a:t>
            </a:r>
            <a:r>
              <a:rPr lang="en-MY" sz="1000" dirty="0">
                <a:latin typeface="+mj-lt"/>
                <a:cs typeface="Times New Roman" panose="02020603050405020304" pitchFamily="18" charset="0"/>
                <a:hlinkClick r:id="rId2"/>
              </a:rPr>
              <a:t>http://www.peter-urda.com/2010/10/asynchronous-versus-parallel-programming</a:t>
            </a:r>
            <a:endParaRPr lang="en-MY" sz="1000" dirty="0">
              <a:latin typeface="+mj-lt"/>
              <a:cs typeface="Times New Roman" panose="02020603050405020304" pitchFamily="18" charset="0"/>
            </a:endParaRPr>
          </a:p>
        </p:txBody>
      </p:sp>
    </p:spTree>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389</TotalTime>
  <Words>6117</Words>
  <Application>Microsoft Office PowerPoint</Application>
  <PresentationFormat>On-screen Show (4:3)</PresentationFormat>
  <Paragraphs>811</Paragraphs>
  <Slides>93</Slides>
  <Notes>8</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93</vt:i4>
      </vt:variant>
    </vt:vector>
  </HeadingPairs>
  <TitlesOfParts>
    <vt:vector size="100" baseType="lpstr">
      <vt:lpstr>Arial</vt:lpstr>
      <vt:lpstr>Cambria Math</vt:lpstr>
      <vt:lpstr>Symbol</vt:lpstr>
      <vt:lpstr>Times New Roman</vt:lpstr>
      <vt:lpstr>Wingdings</vt:lpstr>
      <vt:lpstr>Default Design</vt:lpstr>
      <vt:lpstr>Equation</vt:lpstr>
      <vt:lpstr>PowerPoint Presentation</vt:lpstr>
      <vt:lpstr>Overview</vt:lpstr>
      <vt:lpstr>PowerPoint Presentation</vt:lpstr>
      <vt:lpstr>Definitions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Flynn’s Classification</vt:lpstr>
      <vt:lpstr>Flynn’s Classification</vt:lpstr>
      <vt:lpstr>Flynn’s Classification</vt:lpstr>
      <vt:lpstr>Flynn’s Classification</vt:lpstr>
      <vt:lpstr>Flynn’s Classification</vt:lpstr>
      <vt:lpstr>Parallel Computer Memory Architectures </vt:lpstr>
      <vt:lpstr>Parallel Computer Memory Architectures</vt:lpstr>
      <vt:lpstr>Parallel Computer Memory Architectures</vt:lpstr>
      <vt:lpstr>Parallel Programming Models </vt:lpstr>
      <vt:lpstr>PowerPoint Presentation</vt:lpstr>
      <vt:lpstr>PowerPoint Presentation</vt:lpstr>
      <vt:lpstr>PowerPoint Presentation</vt:lpstr>
      <vt:lpstr>PowerPoint Presentation</vt:lpstr>
      <vt:lpstr>PowerPoint Presentation</vt:lpstr>
      <vt:lpstr>DS Introduction </vt:lpstr>
      <vt:lpstr>Definition of Distributed Systems</vt:lpstr>
      <vt:lpstr>Evolution of Distribution System</vt:lpstr>
      <vt:lpstr>Distributed computing system models</vt:lpstr>
      <vt:lpstr>Distributed computing system models</vt:lpstr>
      <vt:lpstr>Distributed computing system models</vt:lpstr>
      <vt:lpstr>Distributed computing system models</vt:lpstr>
      <vt:lpstr>Distributed computing system models</vt:lpstr>
      <vt:lpstr>Distributed computing system models</vt:lpstr>
      <vt:lpstr>Distribution Model </vt:lpstr>
      <vt:lpstr>Advantages of Distributed Systems</vt:lpstr>
      <vt:lpstr>Advantages of Distributed Systems</vt:lpstr>
      <vt:lpstr>Disadvantages of Distributed Systems</vt:lpstr>
      <vt:lpstr>Challenges in Distributed Systems</vt:lpstr>
      <vt:lpstr>Challenges in Distributed Systems</vt:lpstr>
      <vt:lpstr>Heterogeneity </vt:lpstr>
      <vt:lpstr>Openness </vt:lpstr>
      <vt:lpstr>Transparency </vt:lpstr>
      <vt:lpstr>Classification of Transparency </vt:lpstr>
      <vt:lpstr>Performance</vt:lpstr>
      <vt:lpstr>Scalability</vt:lpstr>
      <vt:lpstr>Reliability</vt:lpstr>
      <vt:lpstr>Performance</vt:lpstr>
      <vt:lpstr>Scalability</vt:lpstr>
      <vt:lpstr>Utilization</vt:lpstr>
      <vt:lpstr>Summation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Amdahl's law  </vt:lpstr>
      <vt:lpstr>Efficiency </vt:lpstr>
      <vt:lpstr>Examples </vt:lpstr>
      <vt:lpstr>Amdahl's law  </vt:lpstr>
      <vt:lpstr>Gustafson’s law</vt:lpstr>
      <vt:lpstr>Scaled speedup Factor</vt:lpstr>
      <vt:lpstr>Scaled speedup Factor (cont.)</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Vishnu Monn Baskaran</dc:creator>
  <cp:lastModifiedBy>Vishnu Monn Baskaran</cp:lastModifiedBy>
  <cp:revision>9</cp:revision>
  <dcterms:created xsi:type="dcterms:W3CDTF">2020-07-29T01:14:28Z</dcterms:created>
  <dcterms:modified xsi:type="dcterms:W3CDTF">2020-07-30T04:31:33Z</dcterms:modified>
</cp:coreProperties>
</file>